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64" r:id="rId6"/>
    <p:sldId id="257" r:id="rId7"/>
    <p:sldId id="259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AC"/>
    <a:srgbClr val="FCD981"/>
    <a:srgbClr val="092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0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1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9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C6C5-21CB-4765-B0B1-5C9AFA3D87E1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4D27-6F8F-42C7-A815-8F7E89466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i_kv9lzsc20" TargetMode="External"/><Relationship Id="rId2" Type="http://schemas.openxmlformats.org/officeDocument/2006/relationships/hyperlink" Target="FullSizeRender.m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cid:ii_kv9lzsc2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cid:ii_kv9lzsc20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cid:ii_kv9lzsc2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cid:ii_kv9lzsc2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cid:ii_kv9lzsc2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59EE7-E4CC-4717-901A-7B2FDCE6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620031" cy="66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8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E91947-6020-4375-BA3F-D5DFC767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620031" cy="66330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00EB1-B215-478B-8868-A62A8436C507}"/>
              </a:ext>
            </a:extLst>
          </p:cNvPr>
          <p:cNvSpPr txBox="1"/>
          <p:nvPr/>
        </p:nvSpPr>
        <p:spPr>
          <a:xfrm>
            <a:off x="4921320" y="5917434"/>
            <a:ext cx="490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декември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живо по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14847D-D8C5-43D4-8B7C-BC06A9B4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093" y="5786615"/>
            <a:ext cx="1900720" cy="8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9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A0F6325-DF51-4EDC-A6E4-E8367D0C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9750" y="5402528"/>
            <a:ext cx="11768806" cy="1379271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" y="322498"/>
            <a:ext cx="2811439" cy="946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461" y="1236898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1" y="398194"/>
            <a:ext cx="1849276" cy="518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30131" y="3853812"/>
            <a:ext cx="3668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VOICE OF LOVE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62387" y="4423198"/>
            <a:ext cx="2404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Гласът на любовта</a:t>
            </a:r>
            <a:endParaRPr lang="en-US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6866" y="5408026"/>
            <a:ext cx="165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РЕМЕТРАЕНЕ</a:t>
            </a:r>
            <a:endParaRPr lang="bg-BG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3:00</a:t>
            </a:r>
            <a:r>
              <a:rPr lang="bg-BG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1252" y="5417916"/>
            <a:ext cx="20765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ОМПОЗИТОРИ</a:t>
            </a:r>
            <a:endParaRPr lang="bg-BG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Гарванлиев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Давор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Йордановски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Весна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Малинова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301" y="5417916"/>
            <a:ext cx="3036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ЕКСТ</a:t>
            </a:r>
            <a:endParaRPr lang="bg-BG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Гарванлиев</a:t>
            </a:r>
            <a:r>
              <a:rPr lang="bg-BG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 Ver.)</a:t>
            </a:r>
            <a:endParaRPr lang="bg-BG" sz="105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Давор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Йордановски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 Ver.)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Весна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Малинова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 Ver.)</a:t>
            </a:r>
            <a:endParaRPr lang="bg-BG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Стефанов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BGN Ver.)</a:t>
            </a:r>
            <a:endParaRPr lang="bg-BG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233" y="5402528"/>
            <a:ext cx="257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СЦЕНИЧЕН РЕЖИСЬОР</a:t>
            </a:r>
            <a:endParaRPr lang="bg-BG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Мари-Софи </a:t>
            </a:r>
            <a:r>
              <a:rPr lang="bg-BG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Крайсъл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973740" y="5518002"/>
            <a:ext cx="0" cy="119647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44914" y="5396716"/>
            <a:ext cx="1452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bg-BG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РОДУЦЕНТ</a:t>
            </a:r>
            <a:endParaRPr lang="bg-BG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Ligna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311130" y="5504947"/>
            <a:ext cx="0" cy="119647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86474" y="5504947"/>
            <a:ext cx="0" cy="119647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100054" y="5493925"/>
            <a:ext cx="0" cy="1196476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C06CF4-5138-44A7-9A65-55DE8B320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14" y="321763"/>
            <a:ext cx="2072519" cy="6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 b="12319"/>
          <a:stretch/>
        </p:blipFill>
        <p:spPr>
          <a:xfrm>
            <a:off x="-1" y="-1"/>
            <a:ext cx="5475767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" y="153926"/>
            <a:ext cx="2811439" cy="946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991" y="1036875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pic>
        <p:nvPicPr>
          <p:cNvPr id="7" name="Picture 6" descr="Z:\Privates\2020\PR-BNT\BNT Logos\logaBNTpng\BNT Grey 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2" y="323768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igna-Studios-logo-purple.png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2" y="322498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2" y="5959087"/>
            <a:ext cx="5475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ВАСИЛ ГАРВАНЛИЕВ</a:t>
            </a:r>
          </a:p>
          <a:p>
            <a:pPr algn="ctr"/>
            <a:r>
              <a: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Автор и композитор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Voice of Love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2211" y="169892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Гарванлиев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Vasil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Струмица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Северна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Македония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анимава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професионално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музикалния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7-годишен.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ивял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Чикаго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Милано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Торонто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Лондон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поп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звезда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солист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Чикагския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хор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роли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водещ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баритон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оперен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певец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вокали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колаборации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някои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най-великите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артисти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ВАСИЛ </a:t>
            </a:r>
            <a:r>
              <a:rPr lang="bg-BG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 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ЕВРОВИЗИЯ </a:t>
            </a:r>
            <a:endParaRPr lang="bg-BG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г.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бек-вокалист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сценарист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вокален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треньор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„Proud”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Тамара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Авив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– избран за представител на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С. Македония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песента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„YOU”</a:t>
            </a:r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 г. 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С. Македония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песента 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 Stand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Ротердам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bg-BG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 на текста на българската песен за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Juniour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Eurovision 2021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Гласът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любовта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</a:t>
            </a:r>
          </a:p>
          <a:p>
            <a:endParaRPr lang="bg-BG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1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C53490-2A51-413A-B998-C28070AEAD47}"/>
              </a:ext>
            </a:extLst>
          </p:cNvPr>
          <p:cNvSpPr/>
          <p:nvPr/>
        </p:nvSpPr>
        <p:spPr>
          <a:xfrm>
            <a:off x="0" y="0"/>
            <a:ext cx="520560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" y="153926"/>
            <a:ext cx="2811439" cy="946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991" y="1036875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pic>
        <p:nvPicPr>
          <p:cNvPr id="7" name="Picture 6" descr="Z:\Privates\2020\PR-BNT\BNT Logos\logaBNTpng\BNT Grey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2" y="323768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igna-Studios-logo-purple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2" y="322498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2" y="5719227"/>
            <a:ext cx="52056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ДАВОР ЙОРДАНОВСКИ</a:t>
            </a:r>
          </a:p>
          <a:p>
            <a:pPr algn="ctr"/>
            <a:r>
              <a: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Автор, композитор и музикален продуцент на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Voice of Love</a:t>
            </a:r>
            <a:endParaRPr lang="bg-B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5135" y="2001299"/>
            <a:ext cx="63111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Давор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400" dirty="0" err="1">
                <a:latin typeface="Arial" panose="020B0604020202020204" pitchFamily="34" charset="0"/>
                <a:cs typeface="Arial" panose="020B0604020202020204" pitchFamily="34" charset="0"/>
              </a:rPr>
              <a:t>Йордановски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завършва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музикални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изкуства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Кирил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Методий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Скопие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, Северна Македония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Давор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усъвършенства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своите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впечатляващи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умения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пълен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симфоничен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откестър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bg-BG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тинейджър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е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клавирист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оркестъра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Big Band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Македонската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национална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телевизионна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мрежа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иса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текстове и музика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някои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най-големите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известни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музикални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изпълнители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страната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erson playing a piano&#10;&#10;Description automatically generated with low confidence">
            <a:extLst>
              <a:ext uri="{FF2B5EF4-FFF2-40B4-BE49-F238E27FC236}">
                <a16:creationId xmlns:a16="http://schemas.microsoft.com/office/drawing/2014/main" id="{33090609-76AF-4355-8D63-A9A3F479B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6" y="1375429"/>
            <a:ext cx="4929901" cy="32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54CCBC-9EFF-45D5-879B-74EEE5AAB332}"/>
              </a:ext>
            </a:extLst>
          </p:cNvPr>
          <p:cNvSpPr/>
          <p:nvPr/>
        </p:nvSpPr>
        <p:spPr>
          <a:xfrm>
            <a:off x="0" y="0"/>
            <a:ext cx="520560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Може да бъде изображение с 1 човек">
            <a:extLst>
              <a:ext uri="{FF2B5EF4-FFF2-40B4-BE49-F238E27FC236}">
                <a16:creationId xmlns:a16="http://schemas.microsoft.com/office/drawing/2014/main" id="{F2937D00-0846-42C0-AF45-EF2E474F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" y="1072881"/>
            <a:ext cx="5114043" cy="51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9750" y="5730240"/>
            <a:ext cx="5115393" cy="1051559"/>
          </a:xfrm>
          <a:prstGeom prst="rect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Z:\Privates\2020\PR-BNT\BNT Logos\logaBNTpng\BNT Grey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2" y="323768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igna-Studios-logo-purple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2" y="322498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795726"/>
            <a:ext cx="54757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МАРИ-СОФИ  КРАЙСЪЛ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algn="ctr"/>
            <a:r>
              <a: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Сценичен режисьор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8593" y="1735347"/>
            <a:ext cx="62707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Мари-Софи</a:t>
            </a:r>
            <a:r>
              <a:rPr lang="en-US" sz="1400" dirty="0"/>
              <a:t> </a:t>
            </a:r>
            <a:r>
              <a:rPr lang="en-US" sz="1400" dirty="0" err="1"/>
              <a:t>Крайсъл</a:t>
            </a:r>
            <a:r>
              <a:rPr lang="bg-BG" sz="1400" dirty="0"/>
              <a:t> е</a:t>
            </a:r>
            <a:r>
              <a:rPr lang="en-US" sz="1400" dirty="0"/>
              <a:t> </a:t>
            </a:r>
            <a:r>
              <a:rPr lang="bg-BG" sz="1400" dirty="0"/>
              <a:t>хореограф сценичен режисьор на </a:t>
            </a:r>
            <a:r>
              <a:rPr lang="en-GB" sz="1400" dirty="0"/>
              <a:t>The Voice of Love.</a:t>
            </a:r>
            <a:endParaRPr lang="en-US" sz="1400" dirty="0"/>
          </a:p>
          <a:p>
            <a:endParaRPr lang="en-US" sz="1400" dirty="0"/>
          </a:p>
          <a:p>
            <a:r>
              <a:rPr lang="bg-BG" sz="1400" dirty="0"/>
              <a:t>Тя р</a:t>
            </a:r>
            <a:r>
              <a:rPr lang="en-US" sz="1400" dirty="0" err="1"/>
              <a:t>одена</a:t>
            </a:r>
            <a:r>
              <a:rPr lang="en-US" sz="1400" dirty="0"/>
              <a:t> в </a:t>
            </a:r>
            <a:r>
              <a:rPr lang="en-US" sz="1400" dirty="0" err="1"/>
              <a:t>Австрия</a:t>
            </a:r>
            <a:r>
              <a:rPr lang="en-US" sz="1400" dirty="0"/>
              <a:t> </a:t>
            </a:r>
            <a:r>
              <a:rPr lang="bg-BG" sz="1400" dirty="0"/>
              <a:t>и още като дете </a:t>
            </a:r>
            <a:r>
              <a:rPr lang="en-US" sz="1400" dirty="0" err="1"/>
              <a:t>осъзнава</a:t>
            </a:r>
            <a:r>
              <a:rPr lang="en-US" sz="1400" dirty="0"/>
              <a:t>, </a:t>
            </a:r>
            <a:r>
              <a:rPr lang="en-US" sz="1400" dirty="0" err="1"/>
              <a:t>че</a:t>
            </a:r>
            <a:r>
              <a:rPr lang="en-US" sz="1400" dirty="0"/>
              <a:t> </a:t>
            </a:r>
            <a:r>
              <a:rPr lang="en-US" sz="1400" dirty="0" err="1"/>
              <a:t>танците</a:t>
            </a:r>
            <a:r>
              <a:rPr lang="en-US" sz="1400" dirty="0"/>
              <a:t> и </a:t>
            </a:r>
            <a:r>
              <a:rPr lang="en-US" sz="1400" dirty="0" err="1"/>
              <a:t>пеенето</a:t>
            </a:r>
            <a:r>
              <a:rPr lang="en-US" sz="1400" dirty="0"/>
              <a:t> </a:t>
            </a:r>
            <a:r>
              <a:rPr lang="en-US" sz="1400" dirty="0" err="1"/>
              <a:t>са</a:t>
            </a:r>
            <a:r>
              <a:rPr lang="en-US" sz="1400" dirty="0"/>
              <a:t> </a:t>
            </a:r>
            <a:r>
              <a:rPr lang="en-US" sz="1400" dirty="0" err="1"/>
              <a:t>нейната</a:t>
            </a:r>
            <a:r>
              <a:rPr lang="en-US" sz="1400" dirty="0"/>
              <a:t> </a:t>
            </a:r>
            <a:r>
              <a:rPr lang="en-US" sz="1400" dirty="0" err="1"/>
              <a:t>страст</a:t>
            </a:r>
            <a:r>
              <a:rPr lang="bg-BG" sz="1400" dirty="0"/>
              <a:t>. З</a:t>
            </a:r>
            <a:r>
              <a:rPr lang="en-US" sz="1400" dirty="0" err="1"/>
              <a:t>апочва</a:t>
            </a:r>
            <a:r>
              <a:rPr lang="en-US" sz="1400" dirty="0"/>
              <a:t> </a:t>
            </a:r>
            <a:r>
              <a:rPr lang="en-US" sz="1400" dirty="0" err="1"/>
              <a:t>кариера</a:t>
            </a:r>
            <a:r>
              <a:rPr lang="bg-BG" sz="1400" dirty="0"/>
              <a:t>та си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професионален</a:t>
            </a:r>
            <a:r>
              <a:rPr lang="en-US" sz="1400" dirty="0"/>
              <a:t> </a:t>
            </a:r>
            <a:r>
              <a:rPr lang="en-US" sz="1400" dirty="0" err="1"/>
              <a:t>танцьор</a:t>
            </a:r>
            <a:r>
              <a:rPr lang="en-US" sz="1400" dirty="0"/>
              <a:t>, </a:t>
            </a:r>
            <a:r>
              <a:rPr lang="en-US" sz="1400" dirty="0" err="1"/>
              <a:t>изучавайки</a:t>
            </a:r>
            <a:r>
              <a:rPr lang="en-US" sz="1400" dirty="0"/>
              <a:t> </a:t>
            </a:r>
            <a:r>
              <a:rPr lang="en-US" sz="1400" dirty="0" err="1"/>
              <a:t>всеки</a:t>
            </a:r>
            <a:r>
              <a:rPr lang="en-US" sz="1400" dirty="0"/>
              <a:t> </a:t>
            </a:r>
            <a:r>
              <a:rPr lang="en-US" sz="1400" dirty="0" err="1"/>
              <a:t>танцов</a:t>
            </a:r>
            <a:r>
              <a:rPr lang="en-US" sz="1400" dirty="0"/>
              <a:t> </a:t>
            </a:r>
            <a:r>
              <a:rPr lang="en-US" sz="1400" dirty="0" err="1"/>
              <a:t>стил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балет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степ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хип-хоп</a:t>
            </a:r>
            <a:r>
              <a:rPr lang="en-US" sz="1400" dirty="0"/>
              <a:t>. </a:t>
            </a:r>
            <a:r>
              <a:rPr lang="bg-BG" sz="1400" dirty="0"/>
              <a:t>В годините п</a:t>
            </a:r>
            <a:r>
              <a:rPr lang="en-US" sz="1400" dirty="0" err="1"/>
              <a:t>ечели</a:t>
            </a:r>
            <a:r>
              <a:rPr lang="bg-BG" sz="1400" dirty="0"/>
              <a:t> </a:t>
            </a:r>
            <a:r>
              <a:rPr lang="en-US" sz="1400" dirty="0" err="1"/>
              <a:t>много</a:t>
            </a:r>
            <a:r>
              <a:rPr lang="en-US" sz="1400" dirty="0"/>
              <a:t> </a:t>
            </a:r>
            <a:r>
              <a:rPr lang="en-US" sz="1400" dirty="0" err="1"/>
              <a:t>конкурси</a:t>
            </a:r>
            <a:r>
              <a:rPr lang="en-US" sz="1400" dirty="0"/>
              <a:t> и </a:t>
            </a:r>
            <a:r>
              <a:rPr lang="en-US" sz="1400" dirty="0" err="1"/>
              <a:t>награди</a:t>
            </a:r>
            <a:r>
              <a:rPr lang="bg-BG" sz="1400" dirty="0"/>
              <a:t>.</a:t>
            </a:r>
          </a:p>
          <a:p>
            <a:endParaRPr lang="bg-BG" sz="1400" dirty="0"/>
          </a:p>
          <a:p>
            <a:r>
              <a:rPr lang="en-US" sz="1400" dirty="0" err="1"/>
              <a:t>Работила</a:t>
            </a:r>
            <a:r>
              <a:rPr lang="en-US" sz="1400" dirty="0"/>
              <a:t> е </a:t>
            </a:r>
            <a:r>
              <a:rPr lang="bg-BG" sz="1400" dirty="0"/>
              <a:t>като </a:t>
            </a:r>
            <a:r>
              <a:rPr lang="en-US" sz="1400" dirty="0" err="1"/>
              <a:t>хореограф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круизни</a:t>
            </a:r>
            <a:r>
              <a:rPr lang="en-US" sz="1400" dirty="0"/>
              <a:t> </a:t>
            </a:r>
            <a:r>
              <a:rPr lang="en-US" sz="1400" dirty="0" err="1"/>
              <a:t>кораби</a:t>
            </a:r>
            <a:r>
              <a:rPr lang="en-US" sz="1400" dirty="0"/>
              <a:t>, </a:t>
            </a:r>
            <a:r>
              <a:rPr lang="en-US" sz="1400" dirty="0" err="1"/>
              <a:t>модни</a:t>
            </a:r>
            <a:r>
              <a:rPr lang="en-US" sz="1400" dirty="0"/>
              <a:t> </a:t>
            </a:r>
            <a:r>
              <a:rPr lang="en-US" sz="1400" dirty="0" err="1"/>
              <a:t>ревюта</a:t>
            </a:r>
            <a:r>
              <a:rPr lang="en-US" sz="1400" dirty="0"/>
              <a:t> и </a:t>
            </a:r>
            <a:r>
              <a:rPr lang="en-US" sz="1400" dirty="0" err="1"/>
              <a:t>много</a:t>
            </a:r>
            <a:r>
              <a:rPr lang="en-US" sz="1400" dirty="0"/>
              <a:t> </a:t>
            </a:r>
            <a:r>
              <a:rPr lang="en-US" sz="1400" dirty="0" err="1"/>
              <a:t>сцени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телевизионни</a:t>
            </a:r>
            <a:r>
              <a:rPr lang="en-US" sz="1400" dirty="0"/>
              <a:t> </a:t>
            </a:r>
            <a:r>
              <a:rPr lang="en-US" sz="1400" dirty="0" err="1"/>
              <a:t>шоута</a:t>
            </a:r>
            <a:r>
              <a:rPr lang="bg-BG" sz="1400" dirty="0"/>
              <a:t>. Отговаря за </a:t>
            </a:r>
            <a:r>
              <a:rPr lang="en-US" sz="1400" dirty="0" err="1"/>
              <a:t>изпълненията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7 </a:t>
            </a:r>
            <a:r>
              <a:rPr lang="en-US" sz="1400" dirty="0" err="1"/>
              <a:t>различни</a:t>
            </a:r>
            <a:r>
              <a:rPr lang="en-US" sz="1400" dirty="0"/>
              <a:t> </a:t>
            </a:r>
            <a:r>
              <a:rPr lang="en-US" sz="1400" dirty="0" err="1"/>
              <a:t>страни</a:t>
            </a:r>
            <a:r>
              <a:rPr lang="en-US" sz="1400" dirty="0"/>
              <a:t> </a:t>
            </a:r>
            <a:r>
              <a:rPr lang="en-US" sz="1400" dirty="0" err="1"/>
              <a:t>участници</a:t>
            </a:r>
            <a:r>
              <a:rPr lang="en-US" sz="1400" dirty="0"/>
              <a:t> </a:t>
            </a:r>
            <a:r>
              <a:rPr lang="bg-BG" sz="1400" dirty="0"/>
              <a:t>на </a:t>
            </a:r>
            <a:r>
              <a:rPr lang="en-US" sz="1400" dirty="0" err="1"/>
              <a:t>Евровизия</a:t>
            </a:r>
            <a:r>
              <a:rPr lang="en-US" sz="1400" dirty="0"/>
              <a:t> 2018 в </a:t>
            </a:r>
            <a:r>
              <a:rPr lang="en-US" sz="1400" dirty="0" err="1"/>
              <a:t>Лисабон</a:t>
            </a:r>
            <a:r>
              <a:rPr lang="bg-BG" sz="1400" dirty="0"/>
              <a:t>.</a:t>
            </a:r>
          </a:p>
          <a:p>
            <a:endParaRPr lang="bg-BG" sz="1400" dirty="0"/>
          </a:p>
          <a:p>
            <a:r>
              <a:rPr lang="bg-BG" sz="1400" dirty="0"/>
              <a:t>Днес тя живее във </a:t>
            </a:r>
            <a:r>
              <a:rPr lang="en-US" sz="1400" dirty="0" err="1"/>
              <a:t>Виена</a:t>
            </a:r>
            <a:r>
              <a:rPr lang="en-US" sz="1400" dirty="0"/>
              <a:t>, </a:t>
            </a:r>
            <a:r>
              <a:rPr lang="bg-BG" sz="1400" dirty="0"/>
              <a:t>където</a:t>
            </a:r>
            <a:r>
              <a:rPr lang="en-US" sz="1400" dirty="0"/>
              <a:t> </a:t>
            </a:r>
            <a:r>
              <a:rPr lang="en-US" sz="1400" dirty="0" err="1"/>
              <a:t>стартира</a:t>
            </a:r>
            <a:r>
              <a:rPr lang="en-US" sz="1400" dirty="0"/>
              <a:t> </a:t>
            </a:r>
            <a:r>
              <a:rPr lang="en-US" sz="1400" dirty="0" err="1"/>
              <a:t>своя</a:t>
            </a:r>
            <a:r>
              <a:rPr lang="en-US" sz="1400" dirty="0"/>
              <a:t> </a:t>
            </a:r>
            <a:r>
              <a:rPr lang="en-US" sz="1400" dirty="0" err="1"/>
              <a:t>най-нов</a:t>
            </a:r>
            <a:r>
              <a:rPr lang="en-US" sz="1400" dirty="0"/>
              <a:t> </a:t>
            </a:r>
            <a:r>
              <a:rPr lang="en-US" sz="1400" dirty="0" err="1"/>
              <a:t>проект</a:t>
            </a:r>
            <a:r>
              <a:rPr lang="en-US" sz="1400" dirty="0"/>
              <a:t> </a:t>
            </a:r>
            <a:r>
              <a:rPr lang="en-US" sz="1400" dirty="0" err="1"/>
              <a:t>като</a:t>
            </a:r>
            <a:r>
              <a:rPr lang="en-US" sz="1400" dirty="0"/>
              <a:t> </a:t>
            </a:r>
            <a:r>
              <a:rPr lang="en-US" sz="1400" dirty="0" err="1"/>
              <a:t>певица</a:t>
            </a:r>
            <a:r>
              <a:rPr lang="en-US" sz="1400" dirty="0"/>
              <a:t> и </a:t>
            </a:r>
            <a:r>
              <a:rPr lang="en-US" sz="1400" dirty="0" err="1"/>
              <a:t>автор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песни</a:t>
            </a:r>
            <a:r>
              <a:rPr lang="en-US" sz="1400" dirty="0"/>
              <a:t>, </a:t>
            </a:r>
            <a:r>
              <a:rPr lang="en-US" sz="1400" dirty="0" err="1"/>
              <a:t>издавайки</a:t>
            </a:r>
            <a:r>
              <a:rPr lang="en-US" sz="1400" dirty="0"/>
              <a:t> </a:t>
            </a:r>
            <a:r>
              <a:rPr lang="en-US" sz="1400" dirty="0" err="1"/>
              <a:t>собствена</a:t>
            </a:r>
            <a:r>
              <a:rPr lang="en-US" sz="1400" dirty="0"/>
              <a:t> </a:t>
            </a:r>
            <a:r>
              <a:rPr lang="en-US" sz="1400" dirty="0" err="1"/>
              <a:t>музика</a:t>
            </a:r>
            <a:r>
              <a:rPr lang="en-US" sz="1400" dirty="0"/>
              <a:t> </a:t>
            </a:r>
            <a:r>
              <a:rPr lang="en-US" sz="1400" dirty="0" err="1"/>
              <a:t>под</a:t>
            </a:r>
            <a:r>
              <a:rPr lang="en-US" sz="1400" dirty="0"/>
              <a:t> </a:t>
            </a:r>
            <a:r>
              <a:rPr lang="en-US" sz="1400" dirty="0" err="1"/>
              <a:t>сценичното</a:t>
            </a:r>
            <a:r>
              <a:rPr lang="en-US" sz="1400" dirty="0"/>
              <a:t> </a:t>
            </a:r>
            <a:r>
              <a:rPr lang="en-US" sz="1400" dirty="0" err="1"/>
              <a:t>име</a:t>
            </a:r>
            <a:r>
              <a:rPr lang="en-US" sz="1400" dirty="0"/>
              <a:t> „Kaleen“.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1387E7-7D4D-4B1D-B34D-97B00233D9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" y="153926"/>
            <a:ext cx="2811439" cy="9467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EA14C7-0427-4B32-B0BA-CF5E0B1290D9}"/>
              </a:ext>
            </a:extLst>
          </p:cNvPr>
          <p:cNvSpPr txBox="1"/>
          <p:nvPr/>
        </p:nvSpPr>
        <p:spPr>
          <a:xfrm>
            <a:off x="950991" y="1036875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</p:spTree>
    <p:extLst>
      <p:ext uri="{BB962C8B-B14F-4D97-AF65-F5344CB8AC3E}">
        <p14:creationId xmlns:p14="http://schemas.microsoft.com/office/powerpoint/2010/main" val="265935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7933" r="6833" b="20379"/>
          <a:stretch/>
        </p:blipFill>
        <p:spPr>
          <a:xfrm>
            <a:off x="-54590" y="0"/>
            <a:ext cx="1222839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" y="322498"/>
            <a:ext cx="2811439" cy="946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461" y="1236898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81" y="398194"/>
            <a:ext cx="1849276" cy="518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72786" y="5656795"/>
            <a:ext cx="2098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МАРТИН СТОЯНОВ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63697" y="5654329"/>
            <a:ext cx="2528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ДЕНИСЛАВА ДИМИТРОВА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D6BAA3-642C-45D9-8577-82EE0CB67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9" y="1216435"/>
            <a:ext cx="1849277" cy="5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1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8" t="7933" r="11973" b="20379"/>
          <a:stretch/>
        </p:blipFill>
        <p:spPr>
          <a:xfrm flipH="1">
            <a:off x="0" y="0"/>
            <a:ext cx="556283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" y="322498"/>
            <a:ext cx="2811439" cy="946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461" y="1236898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872246"/>
            <a:ext cx="55628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ДЕНИСЛАВА ДИМИТРОВА</a:t>
            </a:r>
          </a:p>
          <a:p>
            <a:pPr algn="ctr"/>
            <a:r>
              <a:rPr lang="bg-BG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12 год.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 </a:t>
            </a:r>
            <a:r>
              <a:rPr lang="bg-BG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гр. Добрич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12" descr="Z:\Privates\2020\PR-BNT\BNT Logos\logaBNTpng\BNT Grey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2" y="323768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igna-Studios-logo-purple.pn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2" y="322498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762846" y="1406175"/>
            <a:ext cx="6177517" cy="49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Денислава се занимава се с пеене от 6-годишна възраст в Студио за поп-рок певци „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Сарандев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при Младежки център – Добрич, с вокален педагог Елена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Карабельова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Участвала е в поредица концерти, конкурси и фестивали не само като индивидуален изпълнител, но и в дует с Мартин Стоянов. </a:t>
            </a:r>
            <a:endParaRPr lang="bg-BG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5-годишна тренира и модерен балет в Спортен клуб „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Алексия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Добрич, участвайки в световни първенства и много състезания, калили у нея борбен дух и упоритост.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ОТЛИЧИЯ 2021 г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втора награда от Европейски младежки поп-рок конкурс „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Сарандев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Добрич;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втора награда от Национален конкурс „Морско конче” - Варна;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втора награда от Международен конкурс „Речни ноти” - Тутракан;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трета награда от Национален конкурс за млади изпълнители на популярна песен град Пловдив.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свободното си време Дени обича да се забавлява с приятели, както и да играе с домашните си любимци.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t="7597" r="52308" b="6977"/>
          <a:stretch/>
        </p:blipFill>
        <p:spPr>
          <a:xfrm>
            <a:off x="0" y="0"/>
            <a:ext cx="557601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" y="322498"/>
            <a:ext cx="2811439" cy="946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461" y="1236898"/>
            <a:ext cx="1135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780782"/>
            <a:ext cx="55760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МАРТИН СТОЯНОВ</a:t>
            </a:r>
          </a:p>
          <a:p>
            <a:pPr algn="ctr"/>
            <a:r>
              <a:rPr lang="bg-BG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13 год.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I </a:t>
            </a:r>
            <a:r>
              <a:rPr lang="bg-BG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гр. Добрич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3" name="Picture 12" descr="Z:\Privates\2020\PR-BNT\BNT Logos\logaBNTpng\BNT Grey 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2" y="323768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igna-Studios-logo-purple.pn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2" y="322498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16008" y="1575452"/>
            <a:ext cx="6145619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Мартин занимава с пеене от 5 годишна възраст. Започнал е като солист в Детски вокален ансамбъл „Сребърни звънчета“. Вече четири години е част от Студио за поп-рок певци „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Сарандев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С помощта на  вокалния си педагог Елена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Карабельова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развива вокалните си умения, както индивидуално, така и в дует. От известно време свири на пиано и проявява интерес към композирането. Мартин обича поп и рок музика, изпълнява песни на роден и на чужд език – италиански, руски, английски. Не спира да работи усърдно и да печели награди както от национални, така и от международни конкурси.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ОТЛИЧИЯ 2021 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първо място на НК „Морско конче“ 2021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гр.Варна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първо място от Европейски младежки поп-рок конкурс „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Сарандев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2021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гр.Добрич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първо място на Международен конкурс „Речни ноти“ 2021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гр.Тутракан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второ място на НК „Песенна палитра“ 2021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гр.Карлово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b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второ място на НК „Дунавски звезди“ 2021 </a:t>
            </a:r>
            <a:r>
              <a:rPr lang="bg-BG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гр.Силистра</a:t>
            </a: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Участва в различни концерти и инициативи, а контакта с публиката винаги му носи удоволствие. В свободното си време обича да чете книги, обича животните и разходките сред природата.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9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9" t="7933" r="28924" b="20379"/>
          <a:stretch/>
        </p:blipFill>
        <p:spPr>
          <a:xfrm>
            <a:off x="0" y="0"/>
            <a:ext cx="6273211" cy="6858000"/>
          </a:xfrm>
          <a:prstGeom prst="rect">
            <a:avLst/>
          </a:prstGeom>
        </p:spPr>
      </p:pic>
      <p:pic>
        <p:nvPicPr>
          <p:cNvPr id="13" name="Picture 12" descr="Z:\Privates\2020\PR-BNT\BNT Logos\logaBNTpng\BNT Grey 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36" y="337629"/>
            <a:ext cx="215582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igna-Studios-logo-purple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566" y="336359"/>
            <a:ext cx="188722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07125" y="1706862"/>
            <a:ext cx="54864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Денислава и Мартин работят заедно от 4 години към Студио за поп-рок певци „</a:t>
            </a:r>
            <a:r>
              <a:rPr lang="bg-BG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Сарандев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“ при Младежки център – Добрич. </a:t>
            </a:r>
            <a:b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Имат много съвместни изяви, а отличното им представяне им носи успехи на национални и международни конкурси и фестивали. </a:t>
            </a:r>
            <a:b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400" b="1" dirty="0">
                <a:latin typeface="Arial" panose="020B0604020202020204" pitchFamily="34" charset="0"/>
                <a:cs typeface="Arial" panose="020B0604020202020204" pitchFamily="34" charset="0"/>
              </a:rPr>
              <a:t>ОТЛИЧИЯ НА ДУЕТА 2021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- първа награда от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XIV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Национален конкурс за млади изпълнители на популярна песен „Морско конче“ – Варна 2021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- първа награда от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Международен конкурс „Речни ноти“2021 – Тутракан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- първа награда от XII конкурс за вокално изкуство „Морски звездички“ 2021 – Варна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- първа награда от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 Национален конкурс за млади изпълнители на популярна песен „Дунавски звезди“2021 – Силистра</a:t>
            </a:r>
            <a:b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- първа награда от XIII Международен конкурс за вокално изкуство „Морски звездички“2021 – Варна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9" y="145077"/>
            <a:ext cx="1762191" cy="593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587" y="679593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PARIS 2021</a:t>
            </a:r>
          </a:p>
        </p:txBody>
      </p:sp>
    </p:spTree>
    <p:extLst>
      <p:ext uri="{BB962C8B-B14F-4D97-AF65-F5344CB8AC3E}">
        <p14:creationId xmlns:p14="http://schemas.microsoft.com/office/powerpoint/2010/main" val="54554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972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BNT</dc:creator>
  <cp:lastModifiedBy>Anita Bedin</cp:lastModifiedBy>
  <cp:revision>46</cp:revision>
  <dcterms:created xsi:type="dcterms:W3CDTF">2021-11-05T11:33:44Z</dcterms:created>
  <dcterms:modified xsi:type="dcterms:W3CDTF">2021-11-07T08:48:18Z</dcterms:modified>
</cp:coreProperties>
</file>