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ldx" ContentType="application/vnd.openxmlformats-officedocument.presentationml.slide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7"/>
  </p:notesMasterIdLst>
  <p:handoutMasterIdLst>
    <p:handoutMasterId r:id="rId18"/>
  </p:handoutMasterIdLst>
  <p:sldIdLst>
    <p:sldId id="693" r:id="rId2"/>
    <p:sldId id="288" r:id="rId3"/>
    <p:sldId id="710" r:id="rId4"/>
    <p:sldId id="700" r:id="rId5"/>
    <p:sldId id="714" r:id="rId6"/>
    <p:sldId id="709" r:id="rId7"/>
    <p:sldId id="257" r:id="rId8"/>
    <p:sldId id="711" r:id="rId9"/>
    <p:sldId id="704" r:id="rId10"/>
    <p:sldId id="705" r:id="rId11"/>
    <p:sldId id="712" r:id="rId12"/>
    <p:sldId id="706" r:id="rId13"/>
    <p:sldId id="708" r:id="rId14"/>
    <p:sldId id="707" r:id="rId15"/>
    <p:sldId id="713" r:id="rId16"/>
  </p:sldIdLst>
  <p:sldSz cx="9906000" cy="6858000" type="A4"/>
  <p:notesSz cx="9928225" cy="6797675"/>
  <p:defaultTextStyle>
    <a:defPPr>
      <a:defRPr lang="en-US"/>
    </a:defPPr>
    <a:lvl1pPr marL="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27849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55698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83548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11397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139246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167096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194945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222794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A01"/>
    <a:srgbClr val="F2E404"/>
    <a:srgbClr val="04148B"/>
    <a:srgbClr val="ABB1D2"/>
    <a:srgbClr val="AF9A9A"/>
    <a:srgbClr val="AB270D"/>
    <a:srgbClr val="680000"/>
    <a:srgbClr val="700000"/>
    <a:srgbClr val="5661AB"/>
    <a:srgbClr val="F4E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ен стил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5" autoAdjust="0"/>
    <p:restoredTop sz="94675" autoAdjust="0"/>
  </p:normalViewPr>
  <p:slideViewPr>
    <p:cSldViewPr snapToGrid="0" showGuides="1">
      <p:cViewPr varScale="1">
        <p:scale>
          <a:sx n="60" d="100"/>
          <a:sy n="60" d="100"/>
        </p:scale>
        <p:origin x="1276" y="44"/>
      </p:cViewPr>
      <p:guideLst>
        <p:guide orient="horz" pos="213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6" y="90"/>
      </p:cViewPr>
      <p:guideLst>
        <p:guide orient="horz" pos="2141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27143533302865069"/>
          <c:y val="0.13034708898915071"/>
          <c:w val="0.46441092096412212"/>
          <c:h val="0.7841103338802248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Бизнес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E2EC-4859-8525-8803A1BE0FF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2EC-4859-8525-8803A1BE0FF5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2EC-4859-8525-8803A1BE0FF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E2EC-4859-8525-8803A1BE0F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Трябва да продължи</c:v>
                </c:pt>
                <c:pt idx="1">
                  <c:v>Не трябва да продължи</c:v>
                </c:pt>
                <c:pt idx="2">
                  <c:v>Не мога да преценя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0.64300000000000002</c:v>
                </c:pt>
                <c:pt idx="1">
                  <c:v>0.27400000000000002</c:v>
                </c:pt>
                <c:pt idx="2">
                  <c:v>8.3000000000000004E-2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EC-4859-8525-8803A1BE0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22667237707061"/>
          <c:y val="0.85693296118219009"/>
          <c:w val="0.80342940417300213"/>
          <c:h val="0.11477325427906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2737973035190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Кой би бил предпочитаният от Вас начин за обмяна в брой на левове в евро?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През банкови клонове</c:v>
                </c:pt>
                <c:pt idx="1">
                  <c:v>През БНБ</c:v>
                </c:pt>
                <c:pt idx="2">
                  <c:v>През пощенски клонове</c:v>
                </c:pt>
                <c:pt idx="3">
                  <c:v>През обменни бюра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0.68600000000000005</c:v>
                </c:pt>
                <c:pt idx="1">
                  <c:v>0.157</c:v>
                </c:pt>
                <c:pt idx="2">
                  <c:v>6.5000000000000002E-2</c:v>
                </c:pt>
                <c:pt idx="3">
                  <c:v>9.2999999999999999E-2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0-4F00-B78B-6BBE08727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4468672"/>
        <c:axId val="374469392"/>
      </c:barChart>
      <c:catAx>
        <c:axId val="37446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74469392"/>
        <c:crosses val="autoZero"/>
        <c:auto val="1"/>
        <c:lblAlgn val="ctr"/>
        <c:lblOffset val="100"/>
        <c:noMultiLvlLbl val="0"/>
      </c:catAx>
      <c:valAx>
        <c:axId val="37446939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37446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983739346555177"/>
          <c:y val="0.106659470185178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38491149101829214"/>
          <c:y val="0.34161217893171519"/>
          <c:w val="0.57604125089861802"/>
          <c:h val="0.604942593245089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Ако трябва да продадете свой апартамент, къща, поземлен имот, кола или други под., в коя валута бихте обявили цената?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E09-41A4-8B2C-856ED0571E0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9E09-41A4-8B2C-856ED0571E06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9E09-41A4-8B2C-856ED0571E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В лева</c:v>
                </c:pt>
                <c:pt idx="1">
                  <c:v>В евро</c:v>
                </c:pt>
                <c:pt idx="2">
                  <c:v>В друга валута</c:v>
                </c:pt>
                <c:pt idx="3">
                  <c:v>Не мога да преценя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0.371</c:v>
                </c:pt>
                <c:pt idx="1">
                  <c:v>0.51600000000000001</c:v>
                </c:pt>
                <c:pt idx="2">
                  <c:v>1.2999999999999999E-2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0-4F00-B78B-6BBE08727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4468672"/>
        <c:axId val="374469392"/>
      </c:barChart>
      <c:catAx>
        <c:axId val="37446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74469392"/>
        <c:crosses val="autoZero"/>
        <c:auto val="1"/>
        <c:lblAlgn val="ctr"/>
        <c:lblOffset val="100"/>
        <c:noMultiLvlLbl val="0"/>
      </c:catAx>
      <c:valAx>
        <c:axId val="37446939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37446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2737973035190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48125251667971336"/>
          <c:y val="0.14737022987498533"/>
          <c:w val="0.51607464721837526"/>
          <c:h val="0.818530642471989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Имате ли притеснения как ще се справите с използването на еврото?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E1E-4B17-AEE1-A9DB77C288C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EE1E-4B17-AEE1-A9DB77C288C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9E09-41A4-8B2C-856ED0571E06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E1E-4B17-AEE1-A9DB77C288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Нямам притеснения, ще се справя лесно</c:v>
                </c:pt>
                <c:pt idx="1">
                  <c:v>Имам известни притеснения, но по-скоро ще се справя</c:v>
                </c:pt>
                <c:pt idx="2">
                  <c:v>Имам известни притеснения, ще ми е по-скоро трудно да се справя</c:v>
                </c:pt>
                <c:pt idx="3">
                  <c:v>Имам сериозни притеснения, ще ми е много трудно да се справя</c:v>
                </c:pt>
                <c:pt idx="4">
                  <c:v>Не мога да преценя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0.44700000000000001</c:v>
                </c:pt>
                <c:pt idx="1">
                  <c:v>0.27600000000000002</c:v>
                </c:pt>
                <c:pt idx="2">
                  <c:v>0.113</c:v>
                </c:pt>
                <c:pt idx="3">
                  <c:v>0.129</c:v>
                </c:pt>
                <c:pt idx="4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0-4F00-B78B-6BBE08727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4468672"/>
        <c:axId val="374469392"/>
      </c:barChart>
      <c:catAx>
        <c:axId val="37446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74469392"/>
        <c:crosses val="autoZero"/>
        <c:auto val="1"/>
        <c:lblAlgn val="ctr"/>
        <c:lblOffset val="100"/>
        <c:noMultiLvlLbl val="0"/>
      </c:catAx>
      <c:valAx>
        <c:axId val="37446939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37446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noProof="0"/>
              <a:t>Използване на евро при разплащане с партньори, контрагенти, клиенти</a:t>
            </a:r>
          </a:p>
        </c:rich>
      </c:tx>
      <c:layout>
        <c:manualLayout>
          <c:xMode val="edge"/>
          <c:yMode val="edge"/>
          <c:x val="7.7883059358499332E-2"/>
          <c:y val="2.652732279435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27447736869184802"/>
          <c:y val="0.17812331375695817"/>
          <c:w val="0.39748603298428969"/>
          <c:h val="0.5776965093245977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Бизнес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AF2-4E62-B4BB-E8D06308D5E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AF2-4E62-B4BB-E8D06308D5E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AF2-4E62-B4BB-E8D06308D5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Да</c:v>
                </c:pt>
                <c:pt idx="1">
                  <c:v>Не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0.67</c:v>
                </c:pt>
                <c:pt idx="1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F2-4E62-B4BB-E8D06308D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230498156095235"/>
          <c:y val="0.7747840738587507"/>
          <c:w val="0.41653348778251403"/>
          <c:h val="0.12618232834698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Според вас, ще е необходимо ли допълнително обучение на всички, или на част от вашите служители, да работят с евро?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B064-42BB-8DF7-68AD245EC94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064-42BB-8DF7-68AD245EC9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B064-42BB-8DF7-68AD245EC94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064-42BB-8DF7-68AD245EC9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Да, ще се нуждаем и от външни обучители</c:v>
                </c:pt>
                <c:pt idx="1">
                  <c:v>Ще е необходимо, но ще се справим сами</c:v>
                </c:pt>
                <c:pt idx="2">
                  <c:v>Ще разчитаме на информацията от институциите и компетентните органи в съответната област</c:v>
                </c:pt>
                <c:pt idx="3">
                  <c:v>Няма да е необходимо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4.5999999999999999E-2</c:v>
                </c:pt>
                <c:pt idx="1">
                  <c:v>0.18</c:v>
                </c:pt>
                <c:pt idx="2">
                  <c:v>0.11600000000000001</c:v>
                </c:pt>
                <c:pt idx="3">
                  <c:v>0.65800000000000003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4-42BB-8DF7-68AD245EC9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379643352"/>
        <c:axId val="379640472"/>
      </c:barChart>
      <c:catAx>
        <c:axId val="379643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79640472"/>
        <c:crosses val="autoZero"/>
        <c:auto val="1"/>
        <c:lblAlgn val="ctr"/>
        <c:lblOffset val="100"/>
        <c:noMultiLvlLbl val="0"/>
      </c:catAx>
      <c:valAx>
        <c:axId val="37964047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79643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586223579873537E-2"/>
          <c:y val="0.28794729897707938"/>
          <c:w val="0.85617135514373943"/>
          <c:h val="0.6564661092887303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Много добре информиран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0.34599999999999997</c:v>
                </c:pt>
                <c:pt idx="1">
                  <c:v>0.34699999999999998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66-4D06-9D88-DEF0F65CE7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добре информиран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0.42</c:v>
                </c:pt>
                <c:pt idx="1">
                  <c:v>0.39800000000000002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66-4D06-9D88-DEF0F65CE7B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По-скоро слабо информиран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0.2</c:v>
                </c:pt>
                <c:pt idx="1">
                  <c:v>0.20599999999999999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66-4D06-9D88-DEF0F65CE7B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Изобщо не съм информиран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Sheet1!$E$2:$E$3</c:f>
              <c:numCache>
                <c:formatCode>0.0%</c:formatCode>
                <c:ptCount val="2"/>
                <c:pt idx="0">
                  <c:v>0.03</c:v>
                </c:pt>
                <c:pt idx="1">
                  <c:v>4.7E-2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66-4D06-9D88-DEF0F65CE7B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Не знам/не мога да преценя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5097536303080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966-4D06-9D88-DEF0F65CE7BC}"/>
                </c:ext>
              </c:extLst>
            </c:dLbl>
            <c:dLbl>
              <c:idx val="1"/>
              <c:layout>
                <c:manualLayout>
                  <c:x val="2.066855930841931E-2"/>
                  <c:y val="-4.632162466713094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66-4D06-9D88-DEF0F65CE7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Sheet1!$F$2:$F$3</c:f>
              <c:numCache>
                <c:formatCode>0.0%</c:formatCode>
                <c:ptCount val="2"/>
                <c:pt idx="0">
                  <c:v>4.0000000000000001E-3</c:v>
                </c:pt>
                <c:pt idx="1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66-4D06-9D88-DEF0F65CE7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04242392"/>
        <c:axId val="504247072"/>
      </c:barChart>
      <c:catAx>
        <c:axId val="504242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04247072"/>
        <c:crosses val="autoZero"/>
        <c:auto val="1"/>
        <c:lblAlgn val="ctr"/>
        <c:lblOffset val="100"/>
        <c:noMultiLvlLbl val="0"/>
      </c:catAx>
      <c:valAx>
        <c:axId val="504247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04242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2700287464066991E-2"/>
          <c:y val="0.16042539591731511"/>
          <c:w val="0.9730119985001876"/>
          <c:h val="0.147658927540377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586223579873537E-2"/>
          <c:y val="0.28794729897707938"/>
          <c:w val="0.85617135514373943"/>
          <c:h val="0.6564661092887303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Много добре информиран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8.5000000000000006E-2</c:v>
                </c:pt>
                <c:pt idx="1">
                  <c:v>9.6000000000000002E-2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66-4D06-9D88-DEF0F65CE7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добре информиран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0.28499999999999998</c:v>
                </c:pt>
                <c:pt idx="1">
                  <c:v>0.28799999999999998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66-4D06-9D88-DEF0F65CE7B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По-скоро слабо информиран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0.38800000000000001</c:v>
                </c:pt>
                <c:pt idx="1">
                  <c:v>0.38400000000000001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66-4D06-9D88-DEF0F65CE7B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Изобщо не съм информиран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Sheet1!$E$2:$E$3</c:f>
              <c:numCache>
                <c:formatCode>0.0%</c:formatCode>
                <c:ptCount val="2"/>
                <c:pt idx="0">
                  <c:v>0.222</c:v>
                </c:pt>
                <c:pt idx="1">
                  <c:v>0.20499999999999999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66-4D06-9D88-DEF0F65CE7B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Не знам/не мога да преценя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5097536303080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966-4D06-9D88-DEF0F65CE7BC}"/>
                </c:ext>
              </c:extLst>
            </c:dLbl>
            <c:dLbl>
              <c:idx val="1"/>
              <c:layout>
                <c:manualLayout>
                  <c:x val="2.066855930841931E-2"/>
                  <c:y val="-4.632162466713094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66-4D06-9D88-DEF0F65CE7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Sheet1!$F$2:$F$3</c:f>
              <c:numCache>
                <c:formatCode>0.0%</c:formatCode>
                <c:ptCount val="2"/>
                <c:pt idx="0">
                  <c:v>0.02</c:v>
                </c:pt>
                <c:pt idx="1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66-4D06-9D88-DEF0F65CE7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04242392"/>
        <c:axId val="504247072"/>
      </c:barChart>
      <c:catAx>
        <c:axId val="504242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04247072"/>
        <c:crosses val="autoZero"/>
        <c:auto val="1"/>
        <c:lblAlgn val="ctr"/>
        <c:lblOffset val="100"/>
        <c:noMultiLvlLbl val="0"/>
      </c:catAx>
      <c:valAx>
        <c:axId val="504247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04242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2700287464066991E-2"/>
          <c:y val="0.16042539591731511"/>
          <c:w val="0.9730119985001876"/>
          <c:h val="0.147658927540377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Граждани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Кой ще следи за измами и санкциониране за злоупотреби?</c:v>
                </c:pt>
                <c:pt idx="1">
                  <c:v>Къде трябва да сигнализирам, ако се сблъскам с некоректни търговци?</c:v>
                </c:pt>
                <c:pt idx="2">
                  <c:v>Докога ще могат да се обменят левове в евро?</c:v>
                </c:pt>
                <c:pt idx="3">
                  <c:v>Докога ще може да се плаща и в двете валути?</c:v>
                </c:pt>
                <c:pt idx="4">
                  <c:v>Откога и до кога цените в магазините ще се обявяват в левове и евро?</c:v>
                </c:pt>
                <c:pt idx="5">
                  <c:v>Как ще се преизчислява кредит/лизинг, който имам в лева?</c:v>
                </c:pt>
                <c:pt idx="6">
                  <c:v>Дали ще има такси за обменяне на левове в евро?</c:v>
                </c:pt>
                <c:pt idx="7">
                  <c:v>Ако плащам в лева, как ще ми връщат – в лева или в евро?</c:v>
                </c:pt>
                <c:pt idx="8">
                  <c:v>Откога ще се въведе еврото в България?</c:v>
                </c:pt>
                <c:pt idx="9">
                  <c:v>Какво ще стане със спестяванията ми в банка, които са в лева – автоматично ли ще бъдат превалутирани в евро и по какъв курс?</c:v>
                </c:pt>
                <c:pt idx="10">
                  <c:v>Местата, на които ще могат да се обменят левове в евро?</c:v>
                </c:pt>
                <c:pt idx="11">
                  <c:v>Курсът, по който ще се обменят левовете в евро (какъв ще бъде, дали ще бъде фиксиран и т.н.)?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0.80100000000000005</c:v>
                </c:pt>
                <c:pt idx="1">
                  <c:v>0.78200000000000003</c:v>
                </c:pt>
                <c:pt idx="2">
                  <c:v>0.74199999999999999</c:v>
                </c:pt>
                <c:pt idx="3">
                  <c:v>0.70399999999999996</c:v>
                </c:pt>
                <c:pt idx="4">
                  <c:v>0.69699999999999995</c:v>
                </c:pt>
                <c:pt idx="5">
                  <c:v>0.69699999999999995</c:v>
                </c:pt>
                <c:pt idx="6">
                  <c:v>0.68</c:v>
                </c:pt>
                <c:pt idx="7">
                  <c:v>0.63500000000000001</c:v>
                </c:pt>
                <c:pt idx="8">
                  <c:v>0.61099999999999999</c:v>
                </c:pt>
                <c:pt idx="9">
                  <c:v>0.60499999999999998</c:v>
                </c:pt>
                <c:pt idx="10">
                  <c:v>0.57999999999999996</c:v>
                </c:pt>
                <c:pt idx="11">
                  <c:v>0.55900000000000005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F-4F19-970A-621DDB5FD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04230512"/>
        <c:axId val="504233032"/>
      </c:barChart>
      <c:catAx>
        <c:axId val="504230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04233032"/>
        <c:crosses val="autoZero"/>
        <c:auto val="1"/>
        <c:lblAlgn val="ctr"/>
        <c:lblOffset val="100"/>
        <c:noMultiLvlLbl val="0"/>
      </c:catAx>
      <c:valAx>
        <c:axId val="50423303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50423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Бизнес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Какви ще бъдат данъчните декларации след въвеждане на еврото?</c:v>
                </c:pt>
                <c:pt idx="1">
                  <c:v>Какви са задълженията на търговците в периода на двойното обращение (левове и евро)?</c:v>
                </c:pt>
                <c:pt idx="2">
                  <c:v>Трябва ли да се преизчисли капиталът на фирмата/предприятието?</c:v>
                </c:pt>
                <c:pt idx="3">
                  <c:v>Какво трябва да направи моята фирма/предприятие преди въвеждане на еврото?</c:v>
                </c:pt>
                <c:pt idx="4">
                  <c:v>Как се изчислява стойността на активите/пасивите на фирмата/предприятието?</c:v>
                </c:pt>
                <c:pt idx="5">
                  <c:v>От кога и колко време цените в магазините ще се обявяват в левове и евро?</c:v>
                </c:pt>
                <c:pt idx="6">
                  <c:v>В каква валута се съставят годишните финансови отчети?</c:v>
                </c:pt>
                <c:pt idx="7">
                  <c:v>Как ще се преизчисляват заплатите в евро?</c:v>
                </c:pt>
                <c:pt idx="8">
                  <c:v>Как ще се преизчисляват цените на стоките и услугите в евро?</c:v>
                </c:pt>
                <c:pt idx="9">
                  <c:v>От къде мога да получа банкноти и монети в евро?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0.59099999999999997</c:v>
                </c:pt>
                <c:pt idx="1">
                  <c:v>0.58399999999999996</c:v>
                </c:pt>
                <c:pt idx="2">
                  <c:v>0.47899999999999998</c:v>
                </c:pt>
                <c:pt idx="3">
                  <c:v>0.434</c:v>
                </c:pt>
                <c:pt idx="4">
                  <c:v>0.40400000000000003</c:v>
                </c:pt>
                <c:pt idx="5">
                  <c:v>0.36799999999999999</c:v>
                </c:pt>
                <c:pt idx="6">
                  <c:v>0.33500000000000002</c:v>
                </c:pt>
                <c:pt idx="7">
                  <c:v>0.32100000000000001</c:v>
                </c:pt>
                <c:pt idx="8">
                  <c:v>0.317</c:v>
                </c:pt>
                <c:pt idx="9">
                  <c:v>0.26300000000000001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F-4F19-970A-621DDB5FD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04230512"/>
        <c:axId val="504233032"/>
      </c:barChart>
      <c:catAx>
        <c:axId val="504230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04233032"/>
        <c:crosses val="autoZero"/>
        <c:auto val="1"/>
        <c:lblAlgn val="ctr"/>
        <c:lblOffset val="100"/>
        <c:noMultiLvlLbl val="0"/>
      </c:catAx>
      <c:valAx>
        <c:axId val="50423303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50423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27447731990679064"/>
          <c:y val="0.10296239479248726"/>
          <c:w val="0.46441092096412212"/>
          <c:h val="0.7841103338802248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Граждани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E2EC-4859-8525-8803A1BE0FF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2EC-4859-8525-8803A1BE0FF5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2EC-4859-8525-8803A1BE0FF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E2EC-4859-8525-8803A1BE0F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Трябва да продължи</c:v>
                </c:pt>
                <c:pt idx="1">
                  <c:v>Не трябва да продължи</c:v>
                </c:pt>
                <c:pt idx="2">
                  <c:v>Не мога да преценя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0.56299999999999994</c:v>
                </c:pt>
                <c:pt idx="1">
                  <c:v>0.29599999999999999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EC-4859-8525-8803A1BE0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22667237707061"/>
          <c:y val="0.85693296118219009"/>
          <c:w val="0.80342940417300213"/>
          <c:h val="0.11477325427906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458419484182082"/>
          <c:y val="0.16926477821604174"/>
          <c:w val="0.83002361008998748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Напълно и по-скоро одобряващи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0.32800000000000001</c:v>
                </c:pt>
                <c:pt idx="1">
                  <c:v>0.45200000000000001</c:v>
                </c:pt>
                <c:pt idx="2">
                  <c:v>0.46500000000000002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C-4537-921D-8BBD8E3796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и изобщо неодобряващи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0.504</c:v>
                </c:pt>
                <c:pt idx="1">
                  <c:v>0.49</c:v>
                </c:pt>
                <c:pt idx="2">
                  <c:v>0.46800000000000003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8C-4537-921D-8BBD8E3796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Sheet1!$D$2:$D$4</c:f>
              <c:numCache>
                <c:formatCode>0.0%</c:formatCode>
                <c:ptCount val="3"/>
                <c:pt idx="0">
                  <c:v>0.16800000000000001</c:v>
                </c:pt>
                <c:pt idx="1">
                  <c:v>5.8000000000000003E-2</c:v>
                </c:pt>
                <c:pt idx="2">
                  <c:v>6.7000000000000004E-2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8C-4537-921D-8BBD8E379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310446869106476"/>
          <c:y val="9.9421252890437573E-2"/>
          <c:w val="0.82825434262331132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layout>
        <c:manualLayout>
          <c:xMode val="edge"/>
          <c:yMode val="edge"/>
          <c:x val="0.4677557954182723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458419484182082"/>
          <c:y val="0.16926477821604174"/>
          <c:w val="0.83002361008998748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Напълно и по-скоро одобряващи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0.64300000000000002</c:v>
                </c:pt>
                <c:pt idx="1">
                  <c:v>0.65400000000000003</c:v>
                </c:pt>
                <c:pt idx="2">
                  <c:v>0.66300000000000003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C-4537-921D-8BBD8E3796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и изобщо неодобряващи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0.33300000000000002</c:v>
                </c:pt>
                <c:pt idx="1">
                  <c:v>0.34599999999999997</c:v>
                </c:pt>
                <c:pt idx="2">
                  <c:v>0.33600000000000002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8C-4537-921D-8BBD8E3796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%">
                  <c:v>2.4E-2</c:v>
                </c:pt>
                <c:pt idx="2" formatCode="0.0%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8C-4537-921D-8BBD8E379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310446869106476"/>
          <c:y val="9.9421252890437573E-2"/>
          <c:w val="0.82825434262331132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31221862797385341"/>
          <c:w val="0.87833986567830435"/>
          <c:h val="0.58262521875929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0.39100000000000001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954305312659806E-3"/>
          <c:y val="0.1674947135961750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31221862797385341"/>
          <c:w val="0.87833986567830435"/>
          <c:h val="0.58262521875929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0.60499999999999998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0.35099999999999998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4.3999999999999997E-2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954305312659806E-3"/>
          <c:y val="0.1674947135961750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16926477821604174"/>
          <c:w val="0.87833986567830435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0.56999999999999995</c:v>
                </c:pt>
                <c:pt idx="1">
                  <c:v>0.53200000000000003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0.36</c:v>
                </c:pt>
                <c:pt idx="1">
                  <c:v>0.39400000000000002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7.0000000000000007E-2</c:v>
                </c:pt>
                <c:pt idx="1">
                  <c:v>7.3999999999999996E-2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4188473088316869E-3"/>
          <c:y val="9.9421252890437573E-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16926477821604174"/>
          <c:w val="0.87833986567830435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0.38</c:v>
                </c:pt>
                <c:pt idx="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0.53400000000000003</c:v>
                </c:pt>
                <c:pt idx="1">
                  <c:v>0.55900000000000005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8.5999999999999993E-2</c:v>
                </c:pt>
                <c:pt idx="1">
                  <c:v>9.0999999999999998E-2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4188473088316869E-3"/>
          <c:y val="9.9421252890437573E-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noProof="0" dirty="0"/>
              <a:t>Използване на евро </a:t>
            </a:r>
          </a:p>
          <a:p>
            <a:pPr>
              <a:defRPr sz="1200" b="1"/>
            </a:pPr>
            <a:r>
              <a:rPr lang="bg-BG" sz="1200" b="1" noProof="0" dirty="0"/>
              <a:t>през последната година</a:t>
            </a:r>
          </a:p>
        </c:rich>
      </c:tx>
      <c:layout>
        <c:manualLayout>
          <c:xMode val="edge"/>
          <c:yMode val="edge"/>
          <c:x val="0.2990886348589501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27447736869184802"/>
          <c:y val="0.17812331375695817"/>
          <c:w val="0.39748603298428969"/>
          <c:h val="0.5776965093245977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Граждани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AF2-4E62-B4BB-E8D06308D5E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AF2-4E62-B4BB-E8D06308D5E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bg-BG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AF2-4E62-B4BB-E8D06308D5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Да</c:v>
                </c:pt>
                <c:pt idx="1">
                  <c:v>Не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0.48799999999999999</c:v>
                </c:pt>
                <c:pt idx="1">
                  <c:v>0.51200000000000001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F2-4E62-B4BB-E8D06308D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230498156095235"/>
          <c:y val="0.7747840738587507"/>
          <c:w val="0.41653348778251403"/>
          <c:h val="0.12618232834698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>
            <a:extLst>
              <a:ext uri="{FF2B5EF4-FFF2-40B4-BE49-F238E27FC236}">
                <a16:creationId xmlns:a16="http://schemas.microsoft.com/office/drawing/2014/main" id="{47163E14-7A91-4381-995D-E340FD47AA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342DFA0C-68BD-49C7-A132-9C21798C52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2BA61-40F8-469D-A3A3-2F8838FF4C3E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0221CAEE-79D2-4A2C-92E2-79862C4CC4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59D16CD1-D1C6-4DD2-9A26-BA606D2911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20D70-CCEE-4B8F-AB33-517658D8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15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E755B-7940-41B8-99E4-5EBFD8256AC4}" type="datetimeFigureOut">
              <a:rPr lang="bg-BG" smtClean="0"/>
              <a:t>29.5.2025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30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DCCDF-6AD8-4911-8F79-789C0C92F8B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9925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1pPr>
    <a:lvl2pPr marL="27849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2pPr>
    <a:lvl3pPr marL="55698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3pPr>
    <a:lvl4pPr marL="83548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4pPr>
    <a:lvl5pPr marL="111397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5pPr>
    <a:lvl6pPr marL="139246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6pPr>
    <a:lvl7pPr marL="167096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7pPr>
    <a:lvl8pPr marL="194945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8pPr>
    <a:lvl9pPr marL="222794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67D5183-980B-8BB8-DB30-5ADE76E36FF9}"/>
              </a:ext>
            </a:extLst>
          </p:cNvPr>
          <p:cNvCxnSpPr>
            <a:cxnSpLocks/>
          </p:cNvCxnSpPr>
          <p:nvPr userDrawn="1"/>
        </p:nvCxnSpPr>
        <p:spPr>
          <a:xfrm>
            <a:off x="8987725" y="451587"/>
            <a:ext cx="923245" cy="0"/>
          </a:xfrm>
          <a:prstGeom prst="line">
            <a:avLst/>
          </a:prstGeom>
          <a:ln w="3175">
            <a:solidFill>
              <a:schemeClr val="accent2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AB2EAE3-9D47-7867-1A58-798A3C99C393}"/>
              </a:ext>
            </a:extLst>
          </p:cNvPr>
          <p:cNvCxnSpPr>
            <a:cxnSpLocks/>
          </p:cNvCxnSpPr>
          <p:nvPr userDrawn="1"/>
        </p:nvCxnSpPr>
        <p:spPr>
          <a:xfrm flipH="1">
            <a:off x="9404836" y="356741"/>
            <a:ext cx="506135" cy="0"/>
          </a:xfrm>
          <a:prstGeom prst="line">
            <a:avLst/>
          </a:prstGeom>
          <a:ln w="3175">
            <a:solidFill>
              <a:srgbClr val="F2E404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4D83C4-FDAD-FBD8-DFA7-50329280ECE0}"/>
              </a:ext>
            </a:extLst>
          </p:cNvPr>
          <p:cNvCxnSpPr>
            <a:cxnSpLocks/>
          </p:cNvCxnSpPr>
          <p:nvPr userDrawn="1"/>
        </p:nvCxnSpPr>
        <p:spPr>
          <a:xfrm>
            <a:off x="9180494" y="404164"/>
            <a:ext cx="730477" cy="0"/>
          </a:xfrm>
          <a:prstGeom prst="line">
            <a:avLst/>
          </a:prstGeom>
          <a:ln w="317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94635DB-544E-FBD3-CC1F-26D117F4F6B6}"/>
              </a:ext>
            </a:extLst>
          </p:cNvPr>
          <p:cNvCxnSpPr>
            <a:cxnSpLocks/>
          </p:cNvCxnSpPr>
          <p:nvPr userDrawn="1"/>
        </p:nvCxnSpPr>
        <p:spPr>
          <a:xfrm>
            <a:off x="1002256" y="6381700"/>
            <a:ext cx="7917030" cy="0"/>
          </a:xfrm>
          <a:prstGeom prst="line">
            <a:avLst/>
          </a:prstGeom>
          <a:ln w="3175">
            <a:solidFill>
              <a:schemeClr val="bg1">
                <a:lumMod val="65000"/>
                <a:alpha val="7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4395D24F-2BFC-2682-9C50-8DF1A92446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7389" y="66676"/>
            <a:ext cx="366836" cy="257359"/>
          </a:xfrm>
          <a:prstGeom prst="rect">
            <a:avLst/>
          </a:prstGeom>
        </p:spPr>
      </p:pic>
      <p:sp>
        <p:nvSpPr>
          <p:cNvPr id="2" name="Свободна форма: фигура 5">
            <a:extLst>
              <a:ext uri="{FF2B5EF4-FFF2-40B4-BE49-F238E27FC236}">
                <a16:creationId xmlns:a16="http://schemas.microsoft.com/office/drawing/2014/main" id="{D5663324-EACB-432B-ACAC-6F47A2E3072A}"/>
              </a:ext>
            </a:extLst>
          </p:cNvPr>
          <p:cNvSpPr/>
          <p:nvPr userDrawn="1"/>
        </p:nvSpPr>
        <p:spPr>
          <a:xfrm>
            <a:off x="757189" y="195474"/>
            <a:ext cx="8690200" cy="5786283"/>
          </a:xfrm>
          <a:custGeom>
            <a:avLst/>
            <a:gdLst>
              <a:gd name="connsiteX0" fmla="*/ 369125 w 8489835"/>
              <a:gd name="connsiteY0" fmla="*/ 40943 h 5486400"/>
              <a:gd name="connsiteX1" fmla="*/ 491955 w 8489835"/>
              <a:gd name="connsiteY1" fmla="*/ 0 h 5486400"/>
              <a:gd name="connsiteX2" fmla="*/ 587489 w 8489835"/>
              <a:gd name="connsiteY2" fmla="*/ 13647 h 5486400"/>
              <a:gd name="connsiteX3" fmla="*/ 628432 w 8489835"/>
              <a:gd name="connsiteY3" fmla="*/ 40943 h 5486400"/>
              <a:gd name="connsiteX4" fmla="*/ 710319 w 8489835"/>
              <a:gd name="connsiteY4" fmla="*/ 122829 h 5486400"/>
              <a:gd name="connsiteX5" fmla="*/ 751262 w 8489835"/>
              <a:gd name="connsiteY5" fmla="*/ 150125 h 5486400"/>
              <a:gd name="connsiteX6" fmla="*/ 846796 w 8489835"/>
              <a:gd name="connsiteY6" fmla="*/ 245659 h 5486400"/>
              <a:gd name="connsiteX7" fmla="*/ 901388 w 8489835"/>
              <a:gd name="connsiteY7" fmla="*/ 259307 h 5486400"/>
              <a:gd name="connsiteX8" fmla="*/ 915035 w 8489835"/>
              <a:gd name="connsiteY8" fmla="*/ 300250 h 5486400"/>
              <a:gd name="connsiteX9" fmla="*/ 901388 w 8489835"/>
              <a:gd name="connsiteY9" fmla="*/ 341194 h 5486400"/>
              <a:gd name="connsiteX10" fmla="*/ 819501 w 8489835"/>
              <a:gd name="connsiteY10" fmla="*/ 382137 h 5486400"/>
              <a:gd name="connsiteX11" fmla="*/ 792205 w 8489835"/>
              <a:gd name="connsiteY11" fmla="*/ 423080 h 5486400"/>
              <a:gd name="connsiteX12" fmla="*/ 778558 w 8489835"/>
              <a:gd name="connsiteY12" fmla="*/ 464023 h 5486400"/>
              <a:gd name="connsiteX13" fmla="*/ 737614 w 8489835"/>
              <a:gd name="connsiteY13" fmla="*/ 518615 h 5486400"/>
              <a:gd name="connsiteX14" fmla="*/ 737614 w 8489835"/>
              <a:gd name="connsiteY14" fmla="*/ 736979 h 5486400"/>
              <a:gd name="connsiteX15" fmla="*/ 764910 w 8489835"/>
              <a:gd name="connsiteY15" fmla="*/ 777922 h 5486400"/>
              <a:gd name="connsiteX16" fmla="*/ 805853 w 8489835"/>
              <a:gd name="connsiteY16" fmla="*/ 791570 h 5486400"/>
              <a:gd name="connsiteX17" fmla="*/ 915035 w 8489835"/>
              <a:gd name="connsiteY17" fmla="*/ 777922 h 5486400"/>
              <a:gd name="connsiteX18" fmla="*/ 996922 w 8489835"/>
              <a:gd name="connsiteY18" fmla="*/ 736979 h 5486400"/>
              <a:gd name="connsiteX19" fmla="*/ 1051513 w 8489835"/>
              <a:gd name="connsiteY19" fmla="*/ 723331 h 5486400"/>
              <a:gd name="connsiteX20" fmla="*/ 1092456 w 8489835"/>
              <a:gd name="connsiteY20" fmla="*/ 696035 h 5486400"/>
              <a:gd name="connsiteX21" fmla="*/ 1133399 w 8489835"/>
              <a:gd name="connsiteY21" fmla="*/ 682388 h 5486400"/>
              <a:gd name="connsiteX22" fmla="*/ 1242582 w 8489835"/>
              <a:gd name="connsiteY22" fmla="*/ 655092 h 5486400"/>
              <a:gd name="connsiteX23" fmla="*/ 1351764 w 8489835"/>
              <a:gd name="connsiteY23" fmla="*/ 627797 h 5486400"/>
              <a:gd name="connsiteX24" fmla="*/ 1733901 w 8489835"/>
              <a:gd name="connsiteY24" fmla="*/ 641444 h 5486400"/>
              <a:gd name="connsiteX25" fmla="*/ 1815788 w 8489835"/>
              <a:gd name="connsiteY25" fmla="*/ 668740 h 5486400"/>
              <a:gd name="connsiteX26" fmla="*/ 1924970 w 8489835"/>
              <a:gd name="connsiteY26" fmla="*/ 696035 h 5486400"/>
              <a:gd name="connsiteX27" fmla="*/ 2047799 w 8489835"/>
              <a:gd name="connsiteY27" fmla="*/ 736979 h 5486400"/>
              <a:gd name="connsiteX28" fmla="*/ 2225220 w 8489835"/>
              <a:gd name="connsiteY28" fmla="*/ 777922 h 5486400"/>
              <a:gd name="connsiteX29" fmla="*/ 2279811 w 8489835"/>
              <a:gd name="connsiteY29" fmla="*/ 791570 h 5486400"/>
              <a:gd name="connsiteX30" fmla="*/ 2416289 w 8489835"/>
              <a:gd name="connsiteY30" fmla="*/ 805217 h 5486400"/>
              <a:gd name="connsiteX31" fmla="*/ 2498176 w 8489835"/>
              <a:gd name="connsiteY31" fmla="*/ 832513 h 5486400"/>
              <a:gd name="connsiteX32" fmla="*/ 2539119 w 8489835"/>
              <a:gd name="connsiteY32" fmla="*/ 846161 h 5486400"/>
              <a:gd name="connsiteX33" fmla="*/ 2661949 w 8489835"/>
              <a:gd name="connsiteY33" fmla="*/ 859809 h 5486400"/>
              <a:gd name="connsiteX34" fmla="*/ 2866665 w 8489835"/>
              <a:gd name="connsiteY34" fmla="*/ 846161 h 5486400"/>
              <a:gd name="connsiteX35" fmla="*/ 2921256 w 8489835"/>
              <a:gd name="connsiteY35" fmla="*/ 832513 h 5486400"/>
              <a:gd name="connsiteX36" fmla="*/ 3125973 w 8489835"/>
              <a:gd name="connsiteY36" fmla="*/ 805217 h 5486400"/>
              <a:gd name="connsiteX37" fmla="*/ 3371632 w 8489835"/>
              <a:gd name="connsiteY37" fmla="*/ 818865 h 5486400"/>
              <a:gd name="connsiteX38" fmla="*/ 3521758 w 8489835"/>
              <a:gd name="connsiteY38" fmla="*/ 859809 h 5486400"/>
              <a:gd name="connsiteX39" fmla="*/ 3630940 w 8489835"/>
              <a:gd name="connsiteY39" fmla="*/ 887104 h 5486400"/>
              <a:gd name="connsiteX40" fmla="*/ 3671883 w 8489835"/>
              <a:gd name="connsiteY40" fmla="*/ 900752 h 5486400"/>
              <a:gd name="connsiteX41" fmla="*/ 3808361 w 8489835"/>
              <a:gd name="connsiteY41" fmla="*/ 928047 h 5486400"/>
              <a:gd name="connsiteX42" fmla="*/ 3931191 w 8489835"/>
              <a:gd name="connsiteY42" fmla="*/ 968991 h 5486400"/>
              <a:gd name="connsiteX43" fmla="*/ 4013077 w 8489835"/>
              <a:gd name="connsiteY43" fmla="*/ 996286 h 5486400"/>
              <a:gd name="connsiteX44" fmla="*/ 4054020 w 8489835"/>
              <a:gd name="connsiteY44" fmla="*/ 1009934 h 5486400"/>
              <a:gd name="connsiteX45" fmla="*/ 4108611 w 8489835"/>
              <a:gd name="connsiteY45" fmla="*/ 1023582 h 5486400"/>
              <a:gd name="connsiteX46" fmla="*/ 4490749 w 8489835"/>
              <a:gd name="connsiteY46" fmla="*/ 1009934 h 5486400"/>
              <a:gd name="connsiteX47" fmla="*/ 4572635 w 8489835"/>
              <a:gd name="connsiteY47" fmla="*/ 968991 h 5486400"/>
              <a:gd name="connsiteX48" fmla="*/ 4613579 w 8489835"/>
              <a:gd name="connsiteY48" fmla="*/ 928047 h 5486400"/>
              <a:gd name="connsiteX49" fmla="*/ 4654522 w 8489835"/>
              <a:gd name="connsiteY49" fmla="*/ 900752 h 5486400"/>
              <a:gd name="connsiteX50" fmla="*/ 4695465 w 8489835"/>
              <a:gd name="connsiteY50" fmla="*/ 859809 h 5486400"/>
              <a:gd name="connsiteX51" fmla="*/ 4777352 w 8489835"/>
              <a:gd name="connsiteY51" fmla="*/ 805217 h 5486400"/>
              <a:gd name="connsiteX52" fmla="*/ 4818295 w 8489835"/>
              <a:gd name="connsiteY52" fmla="*/ 777922 h 5486400"/>
              <a:gd name="connsiteX53" fmla="*/ 4900182 w 8489835"/>
              <a:gd name="connsiteY53" fmla="*/ 696035 h 5486400"/>
              <a:gd name="connsiteX54" fmla="*/ 4941125 w 8489835"/>
              <a:gd name="connsiteY54" fmla="*/ 655092 h 5486400"/>
              <a:gd name="connsiteX55" fmla="*/ 4982068 w 8489835"/>
              <a:gd name="connsiteY55" fmla="*/ 614149 h 5486400"/>
              <a:gd name="connsiteX56" fmla="*/ 5009364 w 8489835"/>
              <a:gd name="connsiteY56" fmla="*/ 532262 h 5486400"/>
              <a:gd name="connsiteX57" fmla="*/ 5091250 w 8489835"/>
              <a:gd name="connsiteY57" fmla="*/ 450376 h 5486400"/>
              <a:gd name="connsiteX58" fmla="*/ 5173137 w 8489835"/>
              <a:gd name="connsiteY58" fmla="*/ 409432 h 5486400"/>
              <a:gd name="connsiteX59" fmla="*/ 5214080 w 8489835"/>
              <a:gd name="connsiteY59" fmla="*/ 395785 h 5486400"/>
              <a:gd name="connsiteX60" fmla="*/ 5323262 w 8489835"/>
              <a:gd name="connsiteY60" fmla="*/ 354841 h 5486400"/>
              <a:gd name="connsiteX61" fmla="*/ 5418796 w 8489835"/>
              <a:gd name="connsiteY61" fmla="*/ 300250 h 5486400"/>
              <a:gd name="connsiteX62" fmla="*/ 5787286 w 8489835"/>
              <a:gd name="connsiteY62" fmla="*/ 259307 h 5486400"/>
              <a:gd name="connsiteX63" fmla="*/ 5923764 w 8489835"/>
              <a:gd name="connsiteY63" fmla="*/ 218364 h 5486400"/>
              <a:gd name="connsiteX64" fmla="*/ 6073889 w 8489835"/>
              <a:gd name="connsiteY64" fmla="*/ 191068 h 5486400"/>
              <a:gd name="connsiteX65" fmla="*/ 6155776 w 8489835"/>
              <a:gd name="connsiteY65" fmla="*/ 150125 h 5486400"/>
              <a:gd name="connsiteX66" fmla="*/ 6196719 w 8489835"/>
              <a:gd name="connsiteY66" fmla="*/ 136477 h 5486400"/>
              <a:gd name="connsiteX67" fmla="*/ 6264958 w 8489835"/>
              <a:gd name="connsiteY67" fmla="*/ 109182 h 5486400"/>
              <a:gd name="connsiteX68" fmla="*/ 6360492 w 8489835"/>
              <a:gd name="connsiteY68" fmla="*/ 81886 h 5486400"/>
              <a:gd name="connsiteX69" fmla="*/ 6619799 w 8489835"/>
              <a:gd name="connsiteY69" fmla="*/ 109182 h 5486400"/>
              <a:gd name="connsiteX70" fmla="*/ 6701686 w 8489835"/>
              <a:gd name="connsiteY70" fmla="*/ 163773 h 5486400"/>
              <a:gd name="connsiteX71" fmla="*/ 6783573 w 8489835"/>
              <a:gd name="connsiteY71" fmla="*/ 218364 h 5486400"/>
              <a:gd name="connsiteX72" fmla="*/ 6824516 w 8489835"/>
              <a:gd name="connsiteY72" fmla="*/ 259307 h 5486400"/>
              <a:gd name="connsiteX73" fmla="*/ 6865459 w 8489835"/>
              <a:gd name="connsiteY73" fmla="*/ 272955 h 5486400"/>
              <a:gd name="connsiteX74" fmla="*/ 6960993 w 8489835"/>
              <a:gd name="connsiteY74" fmla="*/ 327546 h 5486400"/>
              <a:gd name="connsiteX75" fmla="*/ 7001937 w 8489835"/>
              <a:gd name="connsiteY75" fmla="*/ 341194 h 5486400"/>
              <a:gd name="connsiteX76" fmla="*/ 7179358 w 8489835"/>
              <a:gd name="connsiteY76" fmla="*/ 368489 h 5486400"/>
              <a:gd name="connsiteX77" fmla="*/ 7247596 w 8489835"/>
              <a:gd name="connsiteY77" fmla="*/ 423080 h 5486400"/>
              <a:gd name="connsiteX78" fmla="*/ 7343131 w 8489835"/>
              <a:gd name="connsiteY78" fmla="*/ 477671 h 5486400"/>
              <a:gd name="connsiteX79" fmla="*/ 7452313 w 8489835"/>
              <a:gd name="connsiteY79" fmla="*/ 464023 h 5486400"/>
              <a:gd name="connsiteX80" fmla="*/ 7506904 w 8489835"/>
              <a:gd name="connsiteY80" fmla="*/ 436728 h 5486400"/>
              <a:gd name="connsiteX81" fmla="*/ 7561495 w 8489835"/>
              <a:gd name="connsiteY81" fmla="*/ 423080 h 5486400"/>
              <a:gd name="connsiteX82" fmla="*/ 7629734 w 8489835"/>
              <a:gd name="connsiteY82" fmla="*/ 491319 h 5486400"/>
              <a:gd name="connsiteX83" fmla="*/ 7670677 w 8489835"/>
              <a:gd name="connsiteY83" fmla="*/ 614149 h 5486400"/>
              <a:gd name="connsiteX84" fmla="*/ 7711620 w 8489835"/>
              <a:gd name="connsiteY84" fmla="*/ 696035 h 5486400"/>
              <a:gd name="connsiteX85" fmla="*/ 7848098 w 8489835"/>
              <a:gd name="connsiteY85" fmla="*/ 764274 h 5486400"/>
              <a:gd name="connsiteX86" fmla="*/ 7929985 w 8489835"/>
              <a:gd name="connsiteY86" fmla="*/ 791570 h 5486400"/>
              <a:gd name="connsiteX87" fmla="*/ 7970928 w 8489835"/>
              <a:gd name="connsiteY87" fmla="*/ 805217 h 5486400"/>
              <a:gd name="connsiteX88" fmla="*/ 8121053 w 8489835"/>
              <a:gd name="connsiteY88" fmla="*/ 846161 h 5486400"/>
              <a:gd name="connsiteX89" fmla="*/ 8339417 w 8489835"/>
              <a:gd name="connsiteY89" fmla="*/ 887104 h 5486400"/>
              <a:gd name="connsiteX90" fmla="*/ 8421304 w 8489835"/>
              <a:gd name="connsiteY90" fmla="*/ 914400 h 5486400"/>
              <a:gd name="connsiteX91" fmla="*/ 8462247 w 8489835"/>
              <a:gd name="connsiteY91" fmla="*/ 928047 h 5486400"/>
              <a:gd name="connsiteX92" fmla="*/ 8475895 w 8489835"/>
              <a:gd name="connsiteY92" fmla="*/ 1105468 h 5486400"/>
              <a:gd name="connsiteX93" fmla="*/ 8448599 w 8489835"/>
              <a:gd name="connsiteY93" fmla="*/ 1187355 h 5486400"/>
              <a:gd name="connsiteX94" fmla="*/ 8421304 w 8489835"/>
              <a:gd name="connsiteY94" fmla="*/ 1378423 h 5486400"/>
              <a:gd name="connsiteX95" fmla="*/ 8366713 w 8489835"/>
              <a:gd name="connsiteY95" fmla="*/ 1460310 h 5486400"/>
              <a:gd name="connsiteX96" fmla="*/ 8325770 w 8489835"/>
              <a:gd name="connsiteY96" fmla="*/ 1542197 h 5486400"/>
              <a:gd name="connsiteX97" fmla="*/ 8271179 w 8489835"/>
              <a:gd name="connsiteY97" fmla="*/ 1555844 h 5486400"/>
              <a:gd name="connsiteX98" fmla="*/ 8134701 w 8489835"/>
              <a:gd name="connsiteY98" fmla="*/ 1542197 h 5486400"/>
              <a:gd name="connsiteX99" fmla="*/ 8093758 w 8489835"/>
              <a:gd name="connsiteY99" fmla="*/ 1514901 h 5486400"/>
              <a:gd name="connsiteX100" fmla="*/ 8011871 w 8489835"/>
              <a:gd name="connsiteY100" fmla="*/ 1487606 h 5486400"/>
              <a:gd name="connsiteX101" fmla="*/ 7943632 w 8489835"/>
              <a:gd name="connsiteY101" fmla="*/ 1501253 h 5486400"/>
              <a:gd name="connsiteX102" fmla="*/ 7848098 w 8489835"/>
              <a:gd name="connsiteY102" fmla="*/ 1596788 h 5486400"/>
              <a:gd name="connsiteX103" fmla="*/ 7766211 w 8489835"/>
              <a:gd name="connsiteY103" fmla="*/ 1665026 h 5486400"/>
              <a:gd name="connsiteX104" fmla="*/ 7684325 w 8489835"/>
              <a:gd name="connsiteY104" fmla="*/ 1787856 h 5486400"/>
              <a:gd name="connsiteX105" fmla="*/ 7657029 w 8489835"/>
              <a:gd name="connsiteY105" fmla="*/ 1828800 h 5486400"/>
              <a:gd name="connsiteX106" fmla="*/ 7520552 w 8489835"/>
              <a:gd name="connsiteY106" fmla="*/ 1910686 h 5486400"/>
              <a:gd name="connsiteX107" fmla="*/ 7493256 w 8489835"/>
              <a:gd name="connsiteY107" fmla="*/ 1951629 h 5486400"/>
              <a:gd name="connsiteX108" fmla="*/ 7465961 w 8489835"/>
              <a:gd name="connsiteY108" fmla="*/ 2497540 h 5486400"/>
              <a:gd name="connsiteX109" fmla="*/ 7479608 w 8489835"/>
              <a:gd name="connsiteY109" fmla="*/ 2756847 h 5486400"/>
              <a:gd name="connsiteX110" fmla="*/ 7452313 w 8489835"/>
              <a:gd name="connsiteY110" fmla="*/ 2797791 h 5486400"/>
              <a:gd name="connsiteX111" fmla="*/ 7384074 w 8489835"/>
              <a:gd name="connsiteY111" fmla="*/ 2811438 h 5486400"/>
              <a:gd name="connsiteX112" fmla="*/ 7329483 w 8489835"/>
              <a:gd name="connsiteY112" fmla="*/ 2825086 h 5486400"/>
              <a:gd name="connsiteX113" fmla="*/ 7302188 w 8489835"/>
              <a:gd name="connsiteY113" fmla="*/ 2866029 h 5486400"/>
              <a:gd name="connsiteX114" fmla="*/ 7288540 w 8489835"/>
              <a:gd name="connsiteY114" fmla="*/ 2906973 h 5486400"/>
              <a:gd name="connsiteX115" fmla="*/ 7206653 w 8489835"/>
              <a:gd name="connsiteY115" fmla="*/ 2961564 h 5486400"/>
              <a:gd name="connsiteX116" fmla="*/ 7124767 w 8489835"/>
              <a:gd name="connsiteY116" fmla="*/ 3002507 h 5486400"/>
              <a:gd name="connsiteX117" fmla="*/ 7056528 w 8489835"/>
              <a:gd name="connsiteY117" fmla="*/ 3111689 h 5486400"/>
              <a:gd name="connsiteX118" fmla="*/ 6974641 w 8489835"/>
              <a:gd name="connsiteY118" fmla="*/ 3138985 h 5486400"/>
              <a:gd name="connsiteX119" fmla="*/ 6933698 w 8489835"/>
              <a:gd name="connsiteY119" fmla="*/ 3220871 h 5486400"/>
              <a:gd name="connsiteX120" fmla="*/ 6974641 w 8489835"/>
              <a:gd name="connsiteY120" fmla="*/ 3248167 h 5486400"/>
              <a:gd name="connsiteX121" fmla="*/ 7056528 w 8489835"/>
              <a:gd name="connsiteY121" fmla="*/ 3275462 h 5486400"/>
              <a:gd name="connsiteX122" fmla="*/ 7097471 w 8489835"/>
              <a:gd name="connsiteY122" fmla="*/ 3302758 h 5486400"/>
              <a:gd name="connsiteX123" fmla="*/ 7179358 w 8489835"/>
              <a:gd name="connsiteY123" fmla="*/ 3330053 h 5486400"/>
              <a:gd name="connsiteX124" fmla="*/ 7206653 w 8489835"/>
              <a:gd name="connsiteY124" fmla="*/ 3384644 h 5486400"/>
              <a:gd name="connsiteX125" fmla="*/ 7233949 w 8489835"/>
              <a:gd name="connsiteY125" fmla="*/ 3425588 h 5486400"/>
              <a:gd name="connsiteX126" fmla="*/ 7261244 w 8489835"/>
              <a:gd name="connsiteY126" fmla="*/ 3507474 h 5486400"/>
              <a:gd name="connsiteX127" fmla="*/ 7343131 w 8489835"/>
              <a:gd name="connsiteY127" fmla="*/ 3630304 h 5486400"/>
              <a:gd name="connsiteX128" fmla="*/ 7370426 w 8489835"/>
              <a:gd name="connsiteY128" fmla="*/ 3671247 h 5486400"/>
              <a:gd name="connsiteX129" fmla="*/ 7425017 w 8489835"/>
              <a:gd name="connsiteY129" fmla="*/ 3794077 h 5486400"/>
              <a:gd name="connsiteX130" fmla="*/ 7479608 w 8489835"/>
              <a:gd name="connsiteY130" fmla="*/ 3875964 h 5486400"/>
              <a:gd name="connsiteX131" fmla="*/ 7602438 w 8489835"/>
              <a:gd name="connsiteY131" fmla="*/ 3971498 h 5486400"/>
              <a:gd name="connsiteX132" fmla="*/ 7657029 w 8489835"/>
              <a:gd name="connsiteY132" fmla="*/ 4053385 h 5486400"/>
              <a:gd name="connsiteX133" fmla="*/ 7684325 w 8489835"/>
              <a:gd name="connsiteY133" fmla="*/ 4094328 h 5486400"/>
              <a:gd name="connsiteX134" fmla="*/ 7670677 w 8489835"/>
              <a:gd name="connsiteY134" fmla="*/ 4148919 h 5486400"/>
              <a:gd name="connsiteX135" fmla="*/ 7588791 w 8489835"/>
              <a:gd name="connsiteY135" fmla="*/ 4176215 h 5486400"/>
              <a:gd name="connsiteX136" fmla="*/ 7302188 w 8489835"/>
              <a:gd name="connsiteY136" fmla="*/ 4203510 h 5486400"/>
              <a:gd name="connsiteX137" fmla="*/ 7179358 w 8489835"/>
              <a:gd name="connsiteY137" fmla="*/ 4258101 h 5486400"/>
              <a:gd name="connsiteX138" fmla="*/ 7138414 w 8489835"/>
              <a:gd name="connsiteY138" fmla="*/ 4271749 h 5486400"/>
              <a:gd name="connsiteX139" fmla="*/ 6960993 w 8489835"/>
              <a:gd name="connsiteY139" fmla="*/ 4258101 h 5486400"/>
              <a:gd name="connsiteX140" fmla="*/ 6892755 w 8489835"/>
              <a:gd name="connsiteY140" fmla="*/ 4189862 h 5486400"/>
              <a:gd name="connsiteX141" fmla="*/ 6851811 w 8489835"/>
              <a:gd name="connsiteY141" fmla="*/ 4162567 h 5486400"/>
              <a:gd name="connsiteX142" fmla="*/ 6838164 w 8489835"/>
              <a:gd name="connsiteY142" fmla="*/ 4121623 h 5486400"/>
              <a:gd name="connsiteX143" fmla="*/ 6715334 w 8489835"/>
              <a:gd name="connsiteY143" fmla="*/ 4053385 h 5486400"/>
              <a:gd name="connsiteX144" fmla="*/ 6674391 w 8489835"/>
              <a:gd name="connsiteY144" fmla="*/ 4012441 h 5486400"/>
              <a:gd name="connsiteX145" fmla="*/ 6647095 w 8489835"/>
              <a:gd name="connsiteY145" fmla="*/ 3971498 h 5486400"/>
              <a:gd name="connsiteX146" fmla="*/ 6606152 w 8489835"/>
              <a:gd name="connsiteY146" fmla="*/ 3957850 h 5486400"/>
              <a:gd name="connsiteX147" fmla="*/ 6524265 w 8489835"/>
              <a:gd name="connsiteY147" fmla="*/ 3971498 h 5486400"/>
              <a:gd name="connsiteX148" fmla="*/ 6469674 w 8489835"/>
              <a:gd name="connsiteY148" fmla="*/ 3985146 h 5486400"/>
              <a:gd name="connsiteX149" fmla="*/ 6278605 w 8489835"/>
              <a:gd name="connsiteY149" fmla="*/ 3998794 h 5486400"/>
              <a:gd name="connsiteX150" fmla="*/ 6237662 w 8489835"/>
              <a:gd name="connsiteY150" fmla="*/ 4026089 h 5486400"/>
              <a:gd name="connsiteX151" fmla="*/ 6196719 w 8489835"/>
              <a:gd name="connsiteY151" fmla="*/ 4039737 h 5486400"/>
              <a:gd name="connsiteX152" fmla="*/ 6142128 w 8489835"/>
              <a:gd name="connsiteY152" fmla="*/ 4067032 h 5486400"/>
              <a:gd name="connsiteX153" fmla="*/ 6046593 w 8489835"/>
              <a:gd name="connsiteY153" fmla="*/ 4121623 h 5486400"/>
              <a:gd name="connsiteX154" fmla="*/ 6005650 w 8489835"/>
              <a:gd name="connsiteY154" fmla="*/ 4135271 h 5486400"/>
              <a:gd name="connsiteX155" fmla="*/ 5964707 w 8489835"/>
              <a:gd name="connsiteY155" fmla="*/ 4162567 h 5486400"/>
              <a:gd name="connsiteX156" fmla="*/ 5719047 w 8489835"/>
              <a:gd name="connsiteY156" fmla="*/ 4176215 h 5486400"/>
              <a:gd name="connsiteX157" fmla="*/ 5691752 w 8489835"/>
              <a:gd name="connsiteY157" fmla="*/ 4258101 h 5486400"/>
              <a:gd name="connsiteX158" fmla="*/ 5678104 w 8489835"/>
              <a:gd name="connsiteY158" fmla="*/ 4339988 h 5486400"/>
              <a:gd name="connsiteX159" fmla="*/ 5609865 w 8489835"/>
              <a:gd name="connsiteY159" fmla="*/ 4394579 h 5486400"/>
              <a:gd name="connsiteX160" fmla="*/ 5568922 w 8489835"/>
              <a:gd name="connsiteY160" fmla="*/ 4421874 h 5486400"/>
              <a:gd name="connsiteX161" fmla="*/ 5514331 w 8489835"/>
              <a:gd name="connsiteY161" fmla="*/ 4462817 h 5486400"/>
              <a:gd name="connsiteX162" fmla="*/ 5446092 w 8489835"/>
              <a:gd name="connsiteY162" fmla="*/ 4476465 h 5486400"/>
              <a:gd name="connsiteX163" fmla="*/ 5405149 w 8489835"/>
              <a:gd name="connsiteY163" fmla="*/ 4503761 h 5486400"/>
              <a:gd name="connsiteX164" fmla="*/ 5364205 w 8489835"/>
              <a:gd name="connsiteY164" fmla="*/ 4626591 h 5486400"/>
              <a:gd name="connsiteX165" fmla="*/ 5268671 w 8489835"/>
              <a:gd name="connsiteY165" fmla="*/ 4612943 h 5486400"/>
              <a:gd name="connsiteX166" fmla="*/ 5227728 w 8489835"/>
              <a:gd name="connsiteY166" fmla="*/ 4599295 h 5486400"/>
              <a:gd name="connsiteX167" fmla="*/ 5077602 w 8489835"/>
              <a:gd name="connsiteY167" fmla="*/ 4612943 h 5486400"/>
              <a:gd name="connsiteX168" fmla="*/ 5023011 w 8489835"/>
              <a:gd name="connsiteY168" fmla="*/ 4735773 h 5486400"/>
              <a:gd name="connsiteX169" fmla="*/ 5063955 w 8489835"/>
              <a:gd name="connsiteY169" fmla="*/ 4804012 h 5486400"/>
              <a:gd name="connsiteX170" fmla="*/ 5104898 w 8489835"/>
              <a:gd name="connsiteY170" fmla="*/ 4817659 h 5486400"/>
              <a:gd name="connsiteX171" fmla="*/ 5118546 w 8489835"/>
              <a:gd name="connsiteY171" fmla="*/ 4954137 h 5486400"/>
              <a:gd name="connsiteX172" fmla="*/ 5145841 w 8489835"/>
              <a:gd name="connsiteY172" fmla="*/ 4995080 h 5486400"/>
              <a:gd name="connsiteX173" fmla="*/ 5173137 w 8489835"/>
              <a:gd name="connsiteY173" fmla="*/ 5090615 h 5486400"/>
              <a:gd name="connsiteX174" fmla="*/ 5159489 w 8489835"/>
              <a:gd name="connsiteY174" fmla="*/ 5213444 h 5486400"/>
              <a:gd name="connsiteX175" fmla="*/ 5118546 w 8489835"/>
              <a:gd name="connsiteY175" fmla="*/ 5268035 h 5486400"/>
              <a:gd name="connsiteX176" fmla="*/ 4995716 w 8489835"/>
              <a:gd name="connsiteY176" fmla="*/ 5322626 h 5486400"/>
              <a:gd name="connsiteX177" fmla="*/ 4531692 w 8489835"/>
              <a:gd name="connsiteY177" fmla="*/ 5336274 h 5486400"/>
              <a:gd name="connsiteX178" fmla="*/ 4436158 w 8489835"/>
              <a:gd name="connsiteY178" fmla="*/ 5377217 h 5486400"/>
              <a:gd name="connsiteX179" fmla="*/ 4340623 w 8489835"/>
              <a:gd name="connsiteY179" fmla="*/ 5349922 h 5486400"/>
              <a:gd name="connsiteX180" fmla="*/ 4258737 w 8489835"/>
              <a:gd name="connsiteY180" fmla="*/ 5363570 h 5486400"/>
              <a:gd name="connsiteX181" fmla="*/ 4149555 w 8489835"/>
              <a:gd name="connsiteY181" fmla="*/ 5445456 h 5486400"/>
              <a:gd name="connsiteX182" fmla="*/ 4081316 w 8489835"/>
              <a:gd name="connsiteY182" fmla="*/ 5459104 h 5486400"/>
              <a:gd name="connsiteX183" fmla="*/ 3999429 w 8489835"/>
              <a:gd name="connsiteY183" fmla="*/ 5486400 h 5486400"/>
              <a:gd name="connsiteX184" fmla="*/ 3876599 w 8489835"/>
              <a:gd name="connsiteY184" fmla="*/ 5418161 h 5486400"/>
              <a:gd name="connsiteX185" fmla="*/ 3767417 w 8489835"/>
              <a:gd name="connsiteY185" fmla="*/ 5295331 h 5486400"/>
              <a:gd name="connsiteX186" fmla="*/ 3712826 w 8489835"/>
              <a:gd name="connsiteY186" fmla="*/ 5281683 h 5486400"/>
              <a:gd name="connsiteX187" fmla="*/ 3589996 w 8489835"/>
              <a:gd name="connsiteY187" fmla="*/ 5254388 h 5486400"/>
              <a:gd name="connsiteX188" fmla="*/ 3385280 w 8489835"/>
              <a:gd name="connsiteY188" fmla="*/ 5186149 h 5486400"/>
              <a:gd name="connsiteX189" fmla="*/ 3344337 w 8489835"/>
              <a:gd name="connsiteY189" fmla="*/ 5199797 h 5486400"/>
              <a:gd name="connsiteX190" fmla="*/ 3317041 w 8489835"/>
              <a:gd name="connsiteY190" fmla="*/ 5240740 h 5486400"/>
              <a:gd name="connsiteX191" fmla="*/ 3207859 w 8489835"/>
              <a:gd name="connsiteY191" fmla="*/ 5227092 h 5486400"/>
              <a:gd name="connsiteX192" fmla="*/ 3125973 w 8489835"/>
              <a:gd name="connsiteY192" fmla="*/ 5158853 h 5486400"/>
              <a:gd name="connsiteX193" fmla="*/ 3044086 w 8489835"/>
              <a:gd name="connsiteY193" fmla="*/ 5131558 h 5486400"/>
              <a:gd name="connsiteX194" fmla="*/ 3003143 w 8489835"/>
              <a:gd name="connsiteY194" fmla="*/ 5090615 h 5486400"/>
              <a:gd name="connsiteX195" fmla="*/ 2948552 w 8489835"/>
              <a:gd name="connsiteY195" fmla="*/ 5008728 h 5486400"/>
              <a:gd name="connsiteX196" fmla="*/ 2866665 w 8489835"/>
              <a:gd name="connsiteY196" fmla="*/ 4954137 h 5486400"/>
              <a:gd name="connsiteX197" fmla="*/ 2607358 w 8489835"/>
              <a:gd name="connsiteY197" fmla="*/ 4954137 h 5486400"/>
              <a:gd name="connsiteX198" fmla="*/ 2566414 w 8489835"/>
              <a:gd name="connsiteY198" fmla="*/ 4926841 h 5486400"/>
              <a:gd name="connsiteX199" fmla="*/ 2511823 w 8489835"/>
              <a:gd name="connsiteY199" fmla="*/ 4899546 h 5486400"/>
              <a:gd name="connsiteX200" fmla="*/ 2375346 w 8489835"/>
              <a:gd name="connsiteY200" fmla="*/ 4967785 h 5486400"/>
              <a:gd name="connsiteX201" fmla="*/ 2375346 w 8489835"/>
              <a:gd name="connsiteY201" fmla="*/ 4967785 h 5486400"/>
              <a:gd name="connsiteX202" fmla="*/ 2279811 w 8489835"/>
              <a:gd name="connsiteY202" fmla="*/ 4995080 h 5486400"/>
              <a:gd name="connsiteX203" fmla="*/ 2170629 w 8489835"/>
              <a:gd name="connsiteY203" fmla="*/ 5008728 h 5486400"/>
              <a:gd name="connsiteX204" fmla="*/ 2184277 w 8489835"/>
              <a:gd name="connsiteY204" fmla="*/ 5063319 h 5486400"/>
              <a:gd name="connsiteX205" fmla="*/ 2034152 w 8489835"/>
              <a:gd name="connsiteY205" fmla="*/ 5117910 h 5486400"/>
              <a:gd name="connsiteX206" fmla="*/ 1952265 w 8489835"/>
              <a:gd name="connsiteY206" fmla="*/ 5131558 h 5486400"/>
              <a:gd name="connsiteX207" fmla="*/ 1911322 w 8489835"/>
              <a:gd name="connsiteY207" fmla="*/ 5145206 h 5486400"/>
              <a:gd name="connsiteX208" fmla="*/ 1856731 w 8489835"/>
              <a:gd name="connsiteY208" fmla="*/ 5172501 h 5486400"/>
              <a:gd name="connsiteX209" fmla="*/ 1788492 w 8489835"/>
              <a:gd name="connsiteY209" fmla="*/ 5186149 h 5486400"/>
              <a:gd name="connsiteX210" fmla="*/ 1392707 w 8489835"/>
              <a:gd name="connsiteY210" fmla="*/ 5199797 h 5486400"/>
              <a:gd name="connsiteX211" fmla="*/ 1379059 w 8489835"/>
              <a:gd name="connsiteY211" fmla="*/ 5268035 h 5486400"/>
              <a:gd name="connsiteX212" fmla="*/ 1119752 w 8489835"/>
              <a:gd name="connsiteY212" fmla="*/ 5349922 h 5486400"/>
              <a:gd name="connsiteX213" fmla="*/ 846796 w 8489835"/>
              <a:gd name="connsiteY213" fmla="*/ 5377217 h 5486400"/>
              <a:gd name="connsiteX214" fmla="*/ 805853 w 8489835"/>
              <a:gd name="connsiteY214" fmla="*/ 5349922 h 5486400"/>
              <a:gd name="connsiteX215" fmla="*/ 805853 w 8489835"/>
              <a:gd name="connsiteY215" fmla="*/ 5117910 h 5486400"/>
              <a:gd name="connsiteX216" fmla="*/ 792205 w 8489835"/>
              <a:gd name="connsiteY216" fmla="*/ 4899546 h 5486400"/>
              <a:gd name="connsiteX217" fmla="*/ 764910 w 8489835"/>
              <a:gd name="connsiteY217" fmla="*/ 4858603 h 5486400"/>
              <a:gd name="connsiteX218" fmla="*/ 778558 w 8489835"/>
              <a:gd name="connsiteY218" fmla="*/ 4722125 h 5486400"/>
              <a:gd name="connsiteX219" fmla="*/ 819501 w 8489835"/>
              <a:gd name="connsiteY219" fmla="*/ 4708477 h 5486400"/>
              <a:gd name="connsiteX220" fmla="*/ 860444 w 8489835"/>
              <a:gd name="connsiteY220" fmla="*/ 4681182 h 5486400"/>
              <a:gd name="connsiteX221" fmla="*/ 846796 w 8489835"/>
              <a:gd name="connsiteY221" fmla="*/ 4544704 h 5486400"/>
              <a:gd name="connsiteX222" fmla="*/ 833149 w 8489835"/>
              <a:gd name="connsiteY222" fmla="*/ 4503761 h 5486400"/>
              <a:gd name="connsiteX223" fmla="*/ 792205 w 8489835"/>
              <a:gd name="connsiteY223" fmla="*/ 4462817 h 5486400"/>
              <a:gd name="connsiteX224" fmla="*/ 764910 w 8489835"/>
              <a:gd name="connsiteY224" fmla="*/ 4408226 h 5486400"/>
              <a:gd name="connsiteX225" fmla="*/ 737614 w 8489835"/>
              <a:gd name="connsiteY225" fmla="*/ 4367283 h 5486400"/>
              <a:gd name="connsiteX226" fmla="*/ 710319 w 8489835"/>
              <a:gd name="connsiteY226" fmla="*/ 4285397 h 5486400"/>
              <a:gd name="connsiteX227" fmla="*/ 669376 w 8489835"/>
              <a:gd name="connsiteY227" fmla="*/ 4121623 h 5486400"/>
              <a:gd name="connsiteX228" fmla="*/ 655728 w 8489835"/>
              <a:gd name="connsiteY228" fmla="*/ 4080680 h 5486400"/>
              <a:gd name="connsiteX229" fmla="*/ 532898 w 8489835"/>
              <a:gd name="connsiteY229" fmla="*/ 4012441 h 5486400"/>
              <a:gd name="connsiteX230" fmla="*/ 451011 w 8489835"/>
              <a:gd name="connsiteY230" fmla="*/ 3957850 h 5486400"/>
              <a:gd name="connsiteX231" fmla="*/ 396420 w 8489835"/>
              <a:gd name="connsiteY231" fmla="*/ 3916907 h 5486400"/>
              <a:gd name="connsiteX232" fmla="*/ 300886 w 8489835"/>
              <a:gd name="connsiteY232" fmla="*/ 3848668 h 5486400"/>
              <a:gd name="connsiteX233" fmla="*/ 273591 w 8489835"/>
              <a:gd name="connsiteY233" fmla="*/ 3807725 h 5486400"/>
              <a:gd name="connsiteX234" fmla="*/ 191704 w 8489835"/>
              <a:gd name="connsiteY234" fmla="*/ 3753134 h 5486400"/>
              <a:gd name="connsiteX235" fmla="*/ 150761 w 8489835"/>
              <a:gd name="connsiteY235" fmla="*/ 3712191 h 5486400"/>
              <a:gd name="connsiteX236" fmla="*/ 137113 w 8489835"/>
              <a:gd name="connsiteY236" fmla="*/ 3671247 h 5486400"/>
              <a:gd name="connsiteX237" fmla="*/ 55226 w 8489835"/>
              <a:gd name="connsiteY237" fmla="*/ 3589361 h 5486400"/>
              <a:gd name="connsiteX238" fmla="*/ 27931 w 8489835"/>
              <a:gd name="connsiteY238" fmla="*/ 3507474 h 5486400"/>
              <a:gd name="connsiteX239" fmla="*/ 14283 w 8489835"/>
              <a:gd name="connsiteY239" fmla="*/ 3466531 h 5486400"/>
              <a:gd name="connsiteX240" fmla="*/ 68874 w 8489835"/>
              <a:gd name="connsiteY240" fmla="*/ 3452883 h 5486400"/>
              <a:gd name="connsiteX241" fmla="*/ 191704 w 8489835"/>
              <a:gd name="connsiteY241" fmla="*/ 3439235 h 5486400"/>
              <a:gd name="connsiteX242" fmla="*/ 205352 w 8489835"/>
              <a:gd name="connsiteY242" fmla="*/ 3398292 h 5486400"/>
              <a:gd name="connsiteX243" fmla="*/ 218999 w 8489835"/>
              <a:gd name="connsiteY243" fmla="*/ 3343701 h 5486400"/>
              <a:gd name="connsiteX244" fmla="*/ 218999 w 8489835"/>
              <a:gd name="connsiteY244" fmla="*/ 3098041 h 5486400"/>
              <a:gd name="connsiteX245" fmla="*/ 191704 w 8489835"/>
              <a:gd name="connsiteY245" fmla="*/ 3057098 h 5486400"/>
              <a:gd name="connsiteX246" fmla="*/ 178056 w 8489835"/>
              <a:gd name="connsiteY246" fmla="*/ 2988859 h 5486400"/>
              <a:gd name="connsiteX247" fmla="*/ 164408 w 8489835"/>
              <a:gd name="connsiteY247" fmla="*/ 2947916 h 5486400"/>
              <a:gd name="connsiteX248" fmla="*/ 150761 w 8489835"/>
              <a:gd name="connsiteY248" fmla="*/ 2879677 h 5486400"/>
              <a:gd name="connsiteX249" fmla="*/ 164408 w 8489835"/>
              <a:gd name="connsiteY249" fmla="*/ 2743200 h 5486400"/>
              <a:gd name="connsiteX250" fmla="*/ 178056 w 8489835"/>
              <a:gd name="connsiteY250" fmla="*/ 2702256 h 5486400"/>
              <a:gd name="connsiteX251" fmla="*/ 150761 w 8489835"/>
              <a:gd name="connsiteY251" fmla="*/ 2565779 h 5486400"/>
              <a:gd name="connsiteX252" fmla="*/ 451011 w 8489835"/>
              <a:gd name="connsiteY252" fmla="*/ 2524835 h 5486400"/>
              <a:gd name="connsiteX253" fmla="*/ 505602 w 8489835"/>
              <a:gd name="connsiteY253" fmla="*/ 2442949 h 5486400"/>
              <a:gd name="connsiteX254" fmla="*/ 573841 w 8489835"/>
              <a:gd name="connsiteY254" fmla="*/ 2361062 h 5486400"/>
              <a:gd name="connsiteX255" fmla="*/ 587489 w 8489835"/>
              <a:gd name="connsiteY255" fmla="*/ 2320119 h 5486400"/>
              <a:gd name="connsiteX256" fmla="*/ 710319 w 8489835"/>
              <a:gd name="connsiteY256" fmla="*/ 2265528 h 5486400"/>
              <a:gd name="connsiteX257" fmla="*/ 751262 w 8489835"/>
              <a:gd name="connsiteY257" fmla="*/ 2238232 h 5486400"/>
              <a:gd name="connsiteX258" fmla="*/ 792205 w 8489835"/>
              <a:gd name="connsiteY258" fmla="*/ 2129050 h 5486400"/>
              <a:gd name="connsiteX259" fmla="*/ 819501 w 8489835"/>
              <a:gd name="connsiteY259" fmla="*/ 2047164 h 5486400"/>
              <a:gd name="connsiteX260" fmla="*/ 805853 w 8489835"/>
              <a:gd name="connsiteY260" fmla="*/ 1869743 h 5486400"/>
              <a:gd name="connsiteX261" fmla="*/ 778558 w 8489835"/>
              <a:gd name="connsiteY261" fmla="*/ 1828800 h 5486400"/>
              <a:gd name="connsiteX262" fmla="*/ 696671 w 8489835"/>
              <a:gd name="connsiteY262" fmla="*/ 1760561 h 5486400"/>
              <a:gd name="connsiteX263" fmla="*/ 642080 w 8489835"/>
              <a:gd name="connsiteY263" fmla="*/ 1678674 h 5486400"/>
              <a:gd name="connsiteX264" fmla="*/ 614785 w 8489835"/>
              <a:gd name="connsiteY264" fmla="*/ 1637731 h 5486400"/>
              <a:gd name="connsiteX265" fmla="*/ 560193 w 8489835"/>
              <a:gd name="connsiteY265" fmla="*/ 1596788 h 5486400"/>
              <a:gd name="connsiteX266" fmla="*/ 478307 w 8489835"/>
              <a:gd name="connsiteY266" fmla="*/ 1528549 h 5486400"/>
              <a:gd name="connsiteX267" fmla="*/ 382773 w 8489835"/>
              <a:gd name="connsiteY267" fmla="*/ 1501253 h 5486400"/>
              <a:gd name="connsiteX268" fmla="*/ 328182 w 8489835"/>
              <a:gd name="connsiteY268" fmla="*/ 1473958 h 5486400"/>
              <a:gd name="connsiteX269" fmla="*/ 259943 w 8489835"/>
              <a:gd name="connsiteY269" fmla="*/ 1392071 h 5486400"/>
              <a:gd name="connsiteX270" fmla="*/ 218999 w 8489835"/>
              <a:gd name="connsiteY270" fmla="*/ 1364776 h 5486400"/>
              <a:gd name="connsiteX271" fmla="*/ 205352 w 8489835"/>
              <a:gd name="connsiteY271" fmla="*/ 1282889 h 5486400"/>
              <a:gd name="connsiteX272" fmla="*/ 178056 w 8489835"/>
              <a:gd name="connsiteY272" fmla="*/ 1201003 h 5486400"/>
              <a:gd name="connsiteX273" fmla="*/ 164408 w 8489835"/>
              <a:gd name="connsiteY273" fmla="*/ 1105468 h 5486400"/>
              <a:gd name="connsiteX274" fmla="*/ 137113 w 8489835"/>
              <a:gd name="connsiteY274" fmla="*/ 1050877 h 5486400"/>
              <a:gd name="connsiteX275" fmla="*/ 109817 w 8489835"/>
              <a:gd name="connsiteY275" fmla="*/ 968991 h 5486400"/>
              <a:gd name="connsiteX276" fmla="*/ 68874 w 8489835"/>
              <a:gd name="connsiteY276" fmla="*/ 846161 h 5486400"/>
              <a:gd name="connsiteX277" fmla="*/ 27931 w 8489835"/>
              <a:gd name="connsiteY277" fmla="*/ 805217 h 5486400"/>
              <a:gd name="connsiteX278" fmla="*/ 635 w 8489835"/>
              <a:gd name="connsiteY278" fmla="*/ 723331 h 5486400"/>
              <a:gd name="connsiteX279" fmla="*/ 27931 w 8489835"/>
              <a:gd name="connsiteY279" fmla="*/ 586853 h 5486400"/>
              <a:gd name="connsiteX280" fmla="*/ 55226 w 8489835"/>
              <a:gd name="connsiteY280" fmla="*/ 545910 h 5486400"/>
              <a:gd name="connsiteX281" fmla="*/ 96170 w 8489835"/>
              <a:gd name="connsiteY281" fmla="*/ 409432 h 5486400"/>
              <a:gd name="connsiteX282" fmla="*/ 205352 w 8489835"/>
              <a:gd name="connsiteY282" fmla="*/ 354841 h 5486400"/>
              <a:gd name="connsiteX283" fmla="*/ 328182 w 8489835"/>
              <a:gd name="connsiteY283" fmla="*/ 272955 h 5486400"/>
              <a:gd name="connsiteX284" fmla="*/ 355477 w 8489835"/>
              <a:gd name="connsiteY284" fmla="*/ 232012 h 5486400"/>
              <a:gd name="connsiteX285" fmla="*/ 328182 w 8489835"/>
              <a:gd name="connsiteY285" fmla="*/ 136477 h 5486400"/>
              <a:gd name="connsiteX286" fmla="*/ 369125 w 8489835"/>
              <a:gd name="connsiteY286" fmla="*/ 40943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</a:cxnLst>
            <a:rect l="l" t="t" r="r" b="b"/>
            <a:pathLst>
              <a:path w="8489835" h="5486400">
                <a:moveTo>
                  <a:pt x="369125" y="40943"/>
                </a:moveTo>
                <a:cubicBezTo>
                  <a:pt x="396420" y="18197"/>
                  <a:pt x="462567" y="0"/>
                  <a:pt x="491955" y="0"/>
                </a:cubicBezTo>
                <a:cubicBezTo>
                  <a:pt x="524123" y="0"/>
                  <a:pt x="555644" y="9098"/>
                  <a:pt x="587489" y="13647"/>
                </a:cubicBezTo>
                <a:cubicBezTo>
                  <a:pt x="601137" y="22746"/>
                  <a:pt x="616173" y="30046"/>
                  <a:pt x="628432" y="40943"/>
                </a:cubicBezTo>
                <a:cubicBezTo>
                  <a:pt x="657283" y="66589"/>
                  <a:pt x="678201" y="101416"/>
                  <a:pt x="710319" y="122829"/>
                </a:cubicBezTo>
                <a:lnTo>
                  <a:pt x="751262" y="150125"/>
                </a:lnTo>
                <a:cubicBezTo>
                  <a:pt x="807390" y="234317"/>
                  <a:pt x="777557" y="225877"/>
                  <a:pt x="846796" y="245659"/>
                </a:cubicBezTo>
                <a:cubicBezTo>
                  <a:pt x="864832" y="250812"/>
                  <a:pt x="883191" y="254758"/>
                  <a:pt x="901388" y="259307"/>
                </a:cubicBezTo>
                <a:cubicBezTo>
                  <a:pt x="905937" y="272955"/>
                  <a:pt x="915035" y="285864"/>
                  <a:pt x="915035" y="300250"/>
                </a:cubicBezTo>
                <a:cubicBezTo>
                  <a:pt x="915035" y="314636"/>
                  <a:pt x="910375" y="329960"/>
                  <a:pt x="901388" y="341194"/>
                </a:cubicBezTo>
                <a:cubicBezTo>
                  <a:pt x="882148" y="365244"/>
                  <a:pt x="846471" y="373147"/>
                  <a:pt x="819501" y="382137"/>
                </a:cubicBezTo>
                <a:cubicBezTo>
                  <a:pt x="810402" y="395785"/>
                  <a:pt x="799540" y="408409"/>
                  <a:pt x="792205" y="423080"/>
                </a:cubicBezTo>
                <a:cubicBezTo>
                  <a:pt x="785771" y="435947"/>
                  <a:pt x="785695" y="451533"/>
                  <a:pt x="778558" y="464023"/>
                </a:cubicBezTo>
                <a:cubicBezTo>
                  <a:pt x="767273" y="483773"/>
                  <a:pt x="751262" y="500418"/>
                  <a:pt x="737614" y="518615"/>
                </a:cubicBezTo>
                <a:cubicBezTo>
                  <a:pt x="708502" y="605955"/>
                  <a:pt x="709293" y="585930"/>
                  <a:pt x="737614" y="736979"/>
                </a:cubicBezTo>
                <a:cubicBezTo>
                  <a:pt x="740637" y="753101"/>
                  <a:pt x="752102" y="767675"/>
                  <a:pt x="764910" y="777922"/>
                </a:cubicBezTo>
                <a:cubicBezTo>
                  <a:pt x="776144" y="786909"/>
                  <a:pt x="792205" y="787021"/>
                  <a:pt x="805853" y="791570"/>
                </a:cubicBezTo>
                <a:cubicBezTo>
                  <a:pt x="842247" y="787021"/>
                  <a:pt x="878949" y="784483"/>
                  <a:pt x="915035" y="777922"/>
                </a:cubicBezTo>
                <a:cubicBezTo>
                  <a:pt x="981624" y="765815"/>
                  <a:pt x="932511" y="764584"/>
                  <a:pt x="996922" y="736979"/>
                </a:cubicBezTo>
                <a:cubicBezTo>
                  <a:pt x="1014162" y="729590"/>
                  <a:pt x="1033316" y="727880"/>
                  <a:pt x="1051513" y="723331"/>
                </a:cubicBezTo>
                <a:cubicBezTo>
                  <a:pt x="1065161" y="714232"/>
                  <a:pt x="1077785" y="703370"/>
                  <a:pt x="1092456" y="696035"/>
                </a:cubicBezTo>
                <a:cubicBezTo>
                  <a:pt x="1105323" y="689601"/>
                  <a:pt x="1119520" y="686173"/>
                  <a:pt x="1133399" y="682388"/>
                </a:cubicBezTo>
                <a:cubicBezTo>
                  <a:pt x="1169592" y="672517"/>
                  <a:pt x="1206389" y="664963"/>
                  <a:pt x="1242582" y="655092"/>
                </a:cubicBezTo>
                <a:cubicBezTo>
                  <a:pt x="1357982" y="623619"/>
                  <a:pt x="1184844" y="661179"/>
                  <a:pt x="1351764" y="627797"/>
                </a:cubicBezTo>
                <a:cubicBezTo>
                  <a:pt x="1479143" y="632346"/>
                  <a:pt x="1606934" y="630241"/>
                  <a:pt x="1733901" y="641444"/>
                </a:cubicBezTo>
                <a:cubicBezTo>
                  <a:pt x="1762562" y="643973"/>
                  <a:pt x="1787875" y="661762"/>
                  <a:pt x="1815788" y="668740"/>
                </a:cubicBezTo>
                <a:cubicBezTo>
                  <a:pt x="1852182" y="677838"/>
                  <a:pt x="1889381" y="684172"/>
                  <a:pt x="1924970" y="696035"/>
                </a:cubicBezTo>
                <a:cubicBezTo>
                  <a:pt x="1965913" y="709683"/>
                  <a:pt x="2005479" y="728516"/>
                  <a:pt x="2047799" y="736979"/>
                </a:cubicBezTo>
                <a:cubicBezTo>
                  <a:pt x="2152824" y="757983"/>
                  <a:pt x="2093534" y="745000"/>
                  <a:pt x="2225220" y="777922"/>
                </a:cubicBezTo>
                <a:cubicBezTo>
                  <a:pt x="2243417" y="782471"/>
                  <a:pt x="2261147" y="789704"/>
                  <a:pt x="2279811" y="791570"/>
                </a:cubicBezTo>
                <a:lnTo>
                  <a:pt x="2416289" y="805217"/>
                </a:lnTo>
                <a:lnTo>
                  <a:pt x="2498176" y="832513"/>
                </a:lnTo>
                <a:cubicBezTo>
                  <a:pt x="2511824" y="837062"/>
                  <a:pt x="2524821" y="844572"/>
                  <a:pt x="2539119" y="846161"/>
                </a:cubicBezTo>
                <a:lnTo>
                  <a:pt x="2661949" y="859809"/>
                </a:lnTo>
                <a:cubicBezTo>
                  <a:pt x="2730188" y="855260"/>
                  <a:pt x="2798651" y="853321"/>
                  <a:pt x="2866665" y="846161"/>
                </a:cubicBezTo>
                <a:cubicBezTo>
                  <a:pt x="2885319" y="844197"/>
                  <a:pt x="2902802" y="835868"/>
                  <a:pt x="2921256" y="832513"/>
                </a:cubicBezTo>
                <a:cubicBezTo>
                  <a:pt x="2962691" y="824979"/>
                  <a:pt x="3087952" y="809970"/>
                  <a:pt x="3125973" y="805217"/>
                </a:cubicBezTo>
                <a:cubicBezTo>
                  <a:pt x="3207859" y="809766"/>
                  <a:pt x="3289928" y="811760"/>
                  <a:pt x="3371632" y="818865"/>
                </a:cubicBezTo>
                <a:cubicBezTo>
                  <a:pt x="3444025" y="825160"/>
                  <a:pt x="3447707" y="841297"/>
                  <a:pt x="3521758" y="859809"/>
                </a:cubicBezTo>
                <a:cubicBezTo>
                  <a:pt x="3558152" y="868907"/>
                  <a:pt x="3595351" y="875241"/>
                  <a:pt x="3630940" y="887104"/>
                </a:cubicBezTo>
                <a:cubicBezTo>
                  <a:pt x="3644588" y="891653"/>
                  <a:pt x="3657865" y="897517"/>
                  <a:pt x="3671883" y="900752"/>
                </a:cubicBezTo>
                <a:cubicBezTo>
                  <a:pt x="3717088" y="911184"/>
                  <a:pt x="3808361" y="928047"/>
                  <a:pt x="3808361" y="928047"/>
                </a:cubicBezTo>
                <a:cubicBezTo>
                  <a:pt x="3883953" y="978443"/>
                  <a:pt x="3813513" y="939572"/>
                  <a:pt x="3931191" y="968991"/>
                </a:cubicBezTo>
                <a:cubicBezTo>
                  <a:pt x="3959104" y="975969"/>
                  <a:pt x="3985782" y="987188"/>
                  <a:pt x="4013077" y="996286"/>
                </a:cubicBezTo>
                <a:cubicBezTo>
                  <a:pt x="4026725" y="1000835"/>
                  <a:pt x="4040064" y="1006445"/>
                  <a:pt x="4054020" y="1009934"/>
                </a:cubicBezTo>
                <a:lnTo>
                  <a:pt x="4108611" y="1023582"/>
                </a:lnTo>
                <a:cubicBezTo>
                  <a:pt x="4235990" y="1019033"/>
                  <a:pt x="4363553" y="1018140"/>
                  <a:pt x="4490749" y="1009934"/>
                </a:cubicBezTo>
                <a:cubicBezTo>
                  <a:pt x="4517435" y="1008212"/>
                  <a:pt x="4553720" y="984754"/>
                  <a:pt x="4572635" y="968991"/>
                </a:cubicBezTo>
                <a:cubicBezTo>
                  <a:pt x="4587463" y="956635"/>
                  <a:pt x="4598751" y="940403"/>
                  <a:pt x="4613579" y="928047"/>
                </a:cubicBezTo>
                <a:cubicBezTo>
                  <a:pt x="4626180" y="917546"/>
                  <a:pt x="4641921" y="911253"/>
                  <a:pt x="4654522" y="900752"/>
                </a:cubicBezTo>
                <a:cubicBezTo>
                  <a:pt x="4669349" y="888396"/>
                  <a:pt x="4680230" y="871659"/>
                  <a:pt x="4695465" y="859809"/>
                </a:cubicBezTo>
                <a:cubicBezTo>
                  <a:pt x="4721360" y="839668"/>
                  <a:pt x="4750056" y="823414"/>
                  <a:pt x="4777352" y="805217"/>
                </a:cubicBezTo>
                <a:cubicBezTo>
                  <a:pt x="4791000" y="796119"/>
                  <a:pt x="4806697" y="789520"/>
                  <a:pt x="4818295" y="777922"/>
                </a:cubicBezTo>
                <a:lnTo>
                  <a:pt x="4900182" y="696035"/>
                </a:lnTo>
                <a:lnTo>
                  <a:pt x="4941125" y="655092"/>
                </a:lnTo>
                <a:lnTo>
                  <a:pt x="4982068" y="614149"/>
                </a:lnTo>
                <a:cubicBezTo>
                  <a:pt x="4991167" y="586853"/>
                  <a:pt x="4989019" y="552607"/>
                  <a:pt x="5009364" y="532262"/>
                </a:cubicBezTo>
                <a:cubicBezTo>
                  <a:pt x="5036659" y="504967"/>
                  <a:pt x="5054630" y="462583"/>
                  <a:pt x="5091250" y="450376"/>
                </a:cubicBezTo>
                <a:cubicBezTo>
                  <a:pt x="5194167" y="416069"/>
                  <a:pt x="5067303" y="462348"/>
                  <a:pt x="5173137" y="409432"/>
                </a:cubicBezTo>
                <a:cubicBezTo>
                  <a:pt x="5186004" y="402999"/>
                  <a:pt x="5200432" y="400334"/>
                  <a:pt x="5214080" y="395785"/>
                </a:cubicBezTo>
                <a:cubicBezTo>
                  <a:pt x="5310096" y="331773"/>
                  <a:pt x="5188350" y="405433"/>
                  <a:pt x="5323262" y="354841"/>
                </a:cubicBezTo>
                <a:cubicBezTo>
                  <a:pt x="5372805" y="336263"/>
                  <a:pt x="5359865" y="310072"/>
                  <a:pt x="5418796" y="300250"/>
                </a:cubicBezTo>
                <a:cubicBezTo>
                  <a:pt x="5705674" y="252437"/>
                  <a:pt x="5607595" y="291979"/>
                  <a:pt x="5787286" y="259307"/>
                </a:cubicBezTo>
                <a:cubicBezTo>
                  <a:pt x="5866698" y="244868"/>
                  <a:pt x="5828825" y="242099"/>
                  <a:pt x="5923764" y="218364"/>
                </a:cubicBezTo>
                <a:cubicBezTo>
                  <a:pt x="6009562" y="196914"/>
                  <a:pt x="5959786" y="207369"/>
                  <a:pt x="6073889" y="191068"/>
                </a:cubicBezTo>
                <a:cubicBezTo>
                  <a:pt x="6176800" y="156764"/>
                  <a:pt x="6049949" y="203038"/>
                  <a:pt x="6155776" y="150125"/>
                </a:cubicBezTo>
                <a:cubicBezTo>
                  <a:pt x="6168643" y="143691"/>
                  <a:pt x="6183249" y="141528"/>
                  <a:pt x="6196719" y="136477"/>
                </a:cubicBezTo>
                <a:cubicBezTo>
                  <a:pt x="6219658" y="127875"/>
                  <a:pt x="6242019" y="117784"/>
                  <a:pt x="6264958" y="109182"/>
                </a:cubicBezTo>
                <a:cubicBezTo>
                  <a:pt x="6304120" y="94496"/>
                  <a:pt x="6317468" y="92642"/>
                  <a:pt x="6360492" y="81886"/>
                </a:cubicBezTo>
                <a:cubicBezTo>
                  <a:pt x="6446928" y="90985"/>
                  <a:pt x="6535286" y="88899"/>
                  <a:pt x="6619799" y="109182"/>
                </a:cubicBezTo>
                <a:cubicBezTo>
                  <a:pt x="6651698" y="116838"/>
                  <a:pt x="6674390" y="145576"/>
                  <a:pt x="6701686" y="163773"/>
                </a:cubicBezTo>
                <a:cubicBezTo>
                  <a:pt x="6701688" y="163775"/>
                  <a:pt x="6783572" y="218363"/>
                  <a:pt x="6783573" y="218364"/>
                </a:cubicBezTo>
                <a:cubicBezTo>
                  <a:pt x="6797221" y="232012"/>
                  <a:pt x="6808457" y="248601"/>
                  <a:pt x="6824516" y="259307"/>
                </a:cubicBezTo>
                <a:cubicBezTo>
                  <a:pt x="6836486" y="267287"/>
                  <a:pt x="6852592" y="266521"/>
                  <a:pt x="6865459" y="272955"/>
                </a:cubicBezTo>
                <a:cubicBezTo>
                  <a:pt x="7002518" y="341484"/>
                  <a:pt x="6793510" y="255767"/>
                  <a:pt x="6960993" y="327546"/>
                </a:cubicBezTo>
                <a:cubicBezTo>
                  <a:pt x="6974216" y="333213"/>
                  <a:pt x="6988104" y="337242"/>
                  <a:pt x="7001937" y="341194"/>
                </a:cubicBezTo>
                <a:cubicBezTo>
                  <a:pt x="7077148" y="362682"/>
                  <a:pt x="7080374" y="357491"/>
                  <a:pt x="7179358" y="368489"/>
                </a:cubicBezTo>
                <a:cubicBezTo>
                  <a:pt x="7257580" y="485823"/>
                  <a:pt x="7153425" y="347744"/>
                  <a:pt x="7247596" y="423080"/>
                </a:cubicBezTo>
                <a:cubicBezTo>
                  <a:pt x="7334615" y="492695"/>
                  <a:pt x="7192544" y="447553"/>
                  <a:pt x="7343131" y="477671"/>
                </a:cubicBezTo>
                <a:cubicBezTo>
                  <a:pt x="7379525" y="473122"/>
                  <a:pt x="7416731" y="472918"/>
                  <a:pt x="7452313" y="464023"/>
                </a:cubicBezTo>
                <a:cubicBezTo>
                  <a:pt x="7472050" y="459089"/>
                  <a:pt x="7487855" y="443871"/>
                  <a:pt x="7506904" y="436728"/>
                </a:cubicBezTo>
                <a:cubicBezTo>
                  <a:pt x="7524467" y="430142"/>
                  <a:pt x="7543298" y="427629"/>
                  <a:pt x="7561495" y="423080"/>
                </a:cubicBezTo>
                <a:cubicBezTo>
                  <a:pt x="7597188" y="446876"/>
                  <a:pt x="7612237" y="449327"/>
                  <a:pt x="7629734" y="491319"/>
                </a:cubicBezTo>
                <a:cubicBezTo>
                  <a:pt x="7646333" y="531157"/>
                  <a:pt x="7657029" y="573206"/>
                  <a:pt x="7670677" y="614149"/>
                </a:cubicBezTo>
                <a:cubicBezTo>
                  <a:pt x="7680412" y="643353"/>
                  <a:pt x="7686721" y="674249"/>
                  <a:pt x="7711620" y="696035"/>
                </a:cubicBezTo>
                <a:cubicBezTo>
                  <a:pt x="7786932" y="761933"/>
                  <a:pt x="7774364" y="742154"/>
                  <a:pt x="7848098" y="764274"/>
                </a:cubicBezTo>
                <a:cubicBezTo>
                  <a:pt x="7875657" y="772542"/>
                  <a:pt x="7902689" y="782472"/>
                  <a:pt x="7929985" y="791570"/>
                </a:cubicBezTo>
                <a:cubicBezTo>
                  <a:pt x="7943633" y="796119"/>
                  <a:pt x="7956972" y="801728"/>
                  <a:pt x="7970928" y="805217"/>
                </a:cubicBezTo>
                <a:cubicBezTo>
                  <a:pt x="8057649" y="826898"/>
                  <a:pt x="8007484" y="813712"/>
                  <a:pt x="8121053" y="846161"/>
                </a:cubicBezTo>
                <a:cubicBezTo>
                  <a:pt x="8219878" y="912043"/>
                  <a:pt x="8114801" y="851638"/>
                  <a:pt x="8339417" y="887104"/>
                </a:cubicBezTo>
                <a:cubicBezTo>
                  <a:pt x="8367837" y="891591"/>
                  <a:pt x="8394008" y="905302"/>
                  <a:pt x="8421304" y="914400"/>
                </a:cubicBezTo>
                <a:lnTo>
                  <a:pt x="8462247" y="928047"/>
                </a:lnTo>
                <a:cubicBezTo>
                  <a:pt x="8491052" y="1028862"/>
                  <a:pt x="8500079" y="1008733"/>
                  <a:pt x="8475895" y="1105468"/>
                </a:cubicBezTo>
                <a:cubicBezTo>
                  <a:pt x="8468917" y="1133381"/>
                  <a:pt x="8448599" y="1187355"/>
                  <a:pt x="8448599" y="1187355"/>
                </a:cubicBezTo>
                <a:cubicBezTo>
                  <a:pt x="8447105" y="1203787"/>
                  <a:pt x="8446990" y="1332189"/>
                  <a:pt x="8421304" y="1378423"/>
                </a:cubicBezTo>
                <a:cubicBezTo>
                  <a:pt x="8405372" y="1407100"/>
                  <a:pt x="8377087" y="1429188"/>
                  <a:pt x="8366713" y="1460310"/>
                </a:cubicBezTo>
                <a:cubicBezTo>
                  <a:pt x="8358928" y="1483664"/>
                  <a:pt x="8348445" y="1527080"/>
                  <a:pt x="8325770" y="1542197"/>
                </a:cubicBezTo>
                <a:cubicBezTo>
                  <a:pt x="8310163" y="1552602"/>
                  <a:pt x="8289376" y="1551295"/>
                  <a:pt x="8271179" y="1555844"/>
                </a:cubicBezTo>
                <a:cubicBezTo>
                  <a:pt x="8225686" y="1551295"/>
                  <a:pt x="8179250" y="1552477"/>
                  <a:pt x="8134701" y="1542197"/>
                </a:cubicBezTo>
                <a:cubicBezTo>
                  <a:pt x="8118718" y="1538509"/>
                  <a:pt x="8108747" y="1521563"/>
                  <a:pt x="8093758" y="1514901"/>
                </a:cubicBezTo>
                <a:cubicBezTo>
                  <a:pt x="8067466" y="1503216"/>
                  <a:pt x="8011871" y="1487606"/>
                  <a:pt x="8011871" y="1487606"/>
                </a:cubicBezTo>
                <a:cubicBezTo>
                  <a:pt x="7989125" y="1492155"/>
                  <a:pt x="7962933" y="1488386"/>
                  <a:pt x="7943632" y="1501253"/>
                </a:cubicBezTo>
                <a:cubicBezTo>
                  <a:pt x="7906160" y="1526234"/>
                  <a:pt x="7879943" y="1564943"/>
                  <a:pt x="7848098" y="1596788"/>
                </a:cubicBezTo>
                <a:cubicBezTo>
                  <a:pt x="7795558" y="1649329"/>
                  <a:pt x="7823213" y="1627026"/>
                  <a:pt x="7766211" y="1665026"/>
                </a:cubicBezTo>
                <a:lnTo>
                  <a:pt x="7684325" y="1787856"/>
                </a:lnTo>
                <a:cubicBezTo>
                  <a:pt x="7675226" y="1801504"/>
                  <a:pt x="7670677" y="1819701"/>
                  <a:pt x="7657029" y="1828800"/>
                </a:cubicBezTo>
                <a:cubicBezTo>
                  <a:pt x="7558215" y="1894676"/>
                  <a:pt x="7604485" y="1868720"/>
                  <a:pt x="7520552" y="1910686"/>
                </a:cubicBezTo>
                <a:cubicBezTo>
                  <a:pt x="7511453" y="1924334"/>
                  <a:pt x="7494514" y="1935275"/>
                  <a:pt x="7493256" y="1951629"/>
                </a:cubicBezTo>
                <a:cubicBezTo>
                  <a:pt x="7442877" y="2606548"/>
                  <a:pt x="7523488" y="2267420"/>
                  <a:pt x="7465961" y="2497540"/>
                </a:cubicBezTo>
                <a:cubicBezTo>
                  <a:pt x="7470510" y="2583976"/>
                  <a:pt x="7483538" y="2670381"/>
                  <a:pt x="7479608" y="2756847"/>
                </a:cubicBezTo>
                <a:cubicBezTo>
                  <a:pt x="7478863" y="2773233"/>
                  <a:pt x="7466554" y="2789653"/>
                  <a:pt x="7452313" y="2797791"/>
                </a:cubicBezTo>
                <a:cubicBezTo>
                  <a:pt x="7432173" y="2809300"/>
                  <a:pt x="7406718" y="2806406"/>
                  <a:pt x="7384074" y="2811438"/>
                </a:cubicBezTo>
                <a:cubicBezTo>
                  <a:pt x="7365764" y="2815507"/>
                  <a:pt x="7347680" y="2820537"/>
                  <a:pt x="7329483" y="2825086"/>
                </a:cubicBezTo>
                <a:cubicBezTo>
                  <a:pt x="7320385" y="2838734"/>
                  <a:pt x="7309523" y="2851358"/>
                  <a:pt x="7302188" y="2866029"/>
                </a:cubicBezTo>
                <a:cubicBezTo>
                  <a:pt x="7295754" y="2878896"/>
                  <a:pt x="7296520" y="2895003"/>
                  <a:pt x="7288540" y="2906973"/>
                </a:cubicBezTo>
                <a:cubicBezTo>
                  <a:pt x="7249733" y="2965182"/>
                  <a:pt x="7256731" y="2936525"/>
                  <a:pt x="7206653" y="2961564"/>
                </a:cubicBezTo>
                <a:cubicBezTo>
                  <a:pt x="7100827" y="3014477"/>
                  <a:pt x="7227679" y="2968202"/>
                  <a:pt x="7124767" y="3002507"/>
                </a:cubicBezTo>
                <a:cubicBezTo>
                  <a:pt x="7102181" y="3070265"/>
                  <a:pt x="7115769" y="3085360"/>
                  <a:pt x="7056528" y="3111689"/>
                </a:cubicBezTo>
                <a:cubicBezTo>
                  <a:pt x="7030236" y="3123374"/>
                  <a:pt x="6974641" y="3138985"/>
                  <a:pt x="6974641" y="3138985"/>
                </a:cubicBezTo>
                <a:cubicBezTo>
                  <a:pt x="6968894" y="3147606"/>
                  <a:pt x="6926635" y="3203214"/>
                  <a:pt x="6933698" y="3220871"/>
                </a:cubicBezTo>
                <a:cubicBezTo>
                  <a:pt x="6939790" y="3236100"/>
                  <a:pt x="6959652" y="3241505"/>
                  <a:pt x="6974641" y="3248167"/>
                </a:cubicBezTo>
                <a:cubicBezTo>
                  <a:pt x="7000933" y="3259852"/>
                  <a:pt x="7056528" y="3275462"/>
                  <a:pt x="7056528" y="3275462"/>
                </a:cubicBezTo>
                <a:cubicBezTo>
                  <a:pt x="7070176" y="3284561"/>
                  <a:pt x="7082482" y="3296096"/>
                  <a:pt x="7097471" y="3302758"/>
                </a:cubicBezTo>
                <a:cubicBezTo>
                  <a:pt x="7123763" y="3314443"/>
                  <a:pt x="7179358" y="3330053"/>
                  <a:pt x="7179358" y="3330053"/>
                </a:cubicBezTo>
                <a:cubicBezTo>
                  <a:pt x="7188456" y="3348250"/>
                  <a:pt x="7196559" y="3366980"/>
                  <a:pt x="7206653" y="3384644"/>
                </a:cubicBezTo>
                <a:cubicBezTo>
                  <a:pt x="7214791" y="3398886"/>
                  <a:pt x="7227287" y="3410599"/>
                  <a:pt x="7233949" y="3425588"/>
                </a:cubicBezTo>
                <a:cubicBezTo>
                  <a:pt x="7245634" y="3451880"/>
                  <a:pt x="7245284" y="3483534"/>
                  <a:pt x="7261244" y="3507474"/>
                </a:cubicBezTo>
                <a:lnTo>
                  <a:pt x="7343131" y="3630304"/>
                </a:lnTo>
                <a:cubicBezTo>
                  <a:pt x="7352229" y="3643952"/>
                  <a:pt x="7365239" y="3655686"/>
                  <a:pt x="7370426" y="3671247"/>
                </a:cubicBezTo>
                <a:cubicBezTo>
                  <a:pt x="7402909" y="3768695"/>
                  <a:pt x="7381762" y="3729194"/>
                  <a:pt x="7425017" y="3794077"/>
                </a:cubicBezTo>
                <a:cubicBezTo>
                  <a:pt x="7447262" y="3883056"/>
                  <a:pt x="7419019" y="3822107"/>
                  <a:pt x="7479608" y="3875964"/>
                </a:cubicBezTo>
                <a:cubicBezTo>
                  <a:pt x="7590078" y="3974159"/>
                  <a:pt x="7518013" y="3943356"/>
                  <a:pt x="7602438" y="3971498"/>
                </a:cubicBezTo>
                <a:lnTo>
                  <a:pt x="7657029" y="4053385"/>
                </a:lnTo>
                <a:lnTo>
                  <a:pt x="7684325" y="4094328"/>
                </a:lnTo>
                <a:cubicBezTo>
                  <a:pt x="7679776" y="4112525"/>
                  <a:pt x="7684918" y="4136712"/>
                  <a:pt x="7670677" y="4148919"/>
                </a:cubicBezTo>
                <a:cubicBezTo>
                  <a:pt x="7648832" y="4167644"/>
                  <a:pt x="7616704" y="4169237"/>
                  <a:pt x="7588791" y="4176215"/>
                </a:cubicBezTo>
                <a:cubicBezTo>
                  <a:pt x="7459041" y="4208650"/>
                  <a:pt x="7552924" y="4188761"/>
                  <a:pt x="7302188" y="4203510"/>
                </a:cubicBezTo>
                <a:cubicBezTo>
                  <a:pt x="7237304" y="4246766"/>
                  <a:pt x="7276806" y="4225619"/>
                  <a:pt x="7179358" y="4258101"/>
                </a:cubicBezTo>
                <a:lnTo>
                  <a:pt x="7138414" y="4271749"/>
                </a:lnTo>
                <a:cubicBezTo>
                  <a:pt x="7079274" y="4267200"/>
                  <a:pt x="7019292" y="4269032"/>
                  <a:pt x="6960993" y="4258101"/>
                </a:cubicBezTo>
                <a:cubicBezTo>
                  <a:pt x="6916198" y="4249702"/>
                  <a:pt x="6919352" y="4216459"/>
                  <a:pt x="6892755" y="4189862"/>
                </a:cubicBezTo>
                <a:cubicBezTo>
                  <a:pt x="6881157" y="4178264"/>
                  <a:pt x="6865459" y="4171665"/>
                  <a:pt x="6851811" y="4162567"/>
                </a:cubicBezTo>
                <a:cubicBezTo>
                  <a:pt x="6847262" y="4148919"/>
                  <a:pt x="6848336" y="4131796"/>
                  <a:pt x="6838164" y="4121623"/>
                </a:cubicBezTo>
                <a:cubicBezTo>
                  <a:pt x="6791236" y="4074694"/>
                  <a:pt x="6766820" y="4070546"/>
                  <a:pt x="6715334" y="4053385"/>
                </a:cubicBezTo>
                <a:cubicBezTo>
                  <a:pt x="6701686" y="4039737"/>
                  <a:pt x="6686747" y="4027268"/>
                  <a:pt x="6674391" y="4012441"/>
                </a:cubicBezTo>
                <a:cubicBezTo>
                  <a:pt x="6663890" y="3999840"/>
                  <a:pt x="6659903" y="3981745"/>
                  <a:pt x="6647095" y="3971498"/>
                </a:cubicBezTo>
                <a:cubicBezTo>
                  <a:pt x="6635861" y="3962511"/>
                  <a:pt x="6619800" y="3962399"/>
                  <a:pt x="6606152" y="3957850"/>
                </a:cubicBezTo>
                <a:cubicBezTo>
                  <a:pt x="6578856" y="3962399"/>
                  <a:pt x="6551400" y="3966071"/>
                  <a:pt x="6524265" y="3971498"/>
                </a:cubicBezTo>
                <a:cubicBezTo>
                  <a:pt x="6505872" y="3975177"/>
                  <a:pt x="6488316" y="3983075"/>
                  <a:pt x="6469674" y="3985146"/>
                </a:cubicBezTo>
                <a:cubicBezTo>
                  <a:pt x="6406213" y="3992197"/>
                  <a:pt x="6342295" y="3994245"/>
                  <a:pt x="6278605" y="3998794"/>
                </a:cubicBezTo>
                <a:cubicBezTo>
                  <a:pt x="6264957" y="4007892"/>
                  <a:pt x="6252333" y="4018754"/>
                  <a:pt x="6237662" y="4026089"/>
                </a:cubicBezTo>
                <a:cubicBezTo>
                  <a:pt x="6224795" y="4032523"/>
                  <a:pt x="6209942" y="4034070"/>
                  <a:pt x="6196719" y="4039737"/>
                </a:cubicBezTo>
                <a:cubicBezTo>
                  <a:pt x="6178019" y="4047751"/>
                  <a:pt x="6160325" y="4057934"/>
                  <a:pt x="6142128" y="4067032"/>
                </a:cubicBezTo>
                <a:cubicBezTo>
                  <a:pt x="6099579" y="4130855"/>
                  <a:pt x="6134290" y="4099699"/>
                  <a:pt x="6046593" y="4121623"/>
                </a:cubicBezTo>
                <a:cubicBezTo>
                  <a:pt x="6032637" y="4125112"/>
                  <a:pt x="6018517" y="4128837"/>
                  <a:pt x="6005650" y="4135271"/>
                </a:cubicBezTo>
                <a:cubicBezTo>
                  <a:pt x="5990979" y="4142607"/>
                  <a:pt x="5980945" y="4160247"/>
                  <a:pt x="5964707" y="4162567"/>
                </a:cubicBezTo>
                <a:cubicBezTo>
                  <a:pt x="5883518" y="4174166"/>
                  <a:pt x="5800934" y="4171666"/>
                  <a:pt x="5719047" y="4176215"/>
                </a:cubicBezTo>
                <a:cubicBezTo>
                  <a:pt x="5709949" y="4203510"/>
                  <a:pt x="5696482" y="4229721"/>
                  <a:pt x="5691752" y="4258101"/>
                </a:cubicBezTo>
                <a:cubicBezTo>
                  <a:pt x="5687203" y="4285397"/>
                  <a:pt x="5686855" y="4313736"/>
                  <a:pt x="5678104" y="4339988"/>
                </a:cubicBezTo>
                <a:cubicBezTo>
                  <a:pt x="5659699" y="4395202"/>
                  <a:pt x="5651572" y="4373725"/>
                  <a:pt x="5609865" y="4394579"/>
                </a:cubicBezTo>
                <a:cubicBezTo>
                  <a:pt x="5595194" y="4401914"/>
                  <a:pt x="5582269" y="4412340"/>
                  <a:pt x="5568922" y="4421874"/>
                </a:cubicBezTo>
                <a:cubicBezTo>
                  <a:pt x="5550413" y="4435095"/>
                  <a:pt x="5535117" y="4453579"/>
                  <a:pt x="5514331" y="4462817"/>
                </a:cubicBezTo>
                <a:cubicBezTo>
                  <a:pt x="5493133" y="4472238"/>
                  <a:pt x="5468838" y="4471916"/>
                  <a:pt x="5446092" y="4476465"/>
                </a:cubicBezTo>
                <a:cubicBezTo>
                  <a:pt x="5432444" y="4485564"/>
                  <a:pt x="5416747" y="4492163"/>
                  <a:pt x="5405149" y="4503761"/>
                </a:cubicBezTo>
                <a:cubicBezTo>
                  <a:pt x="5366767" y="4542143"/>
                  <a:pt x="5373355" y="4571689"/>
                  <a:pt x="5364205" y="4626591"/>
                </a:cubicBezTo>
                <a:cubicBezTo>
                  <a:pt x="5332360" y="4622042"/>
                  <a:pt x="5300214" y="4619252"/>
                  <a:pt x="5268671" y="4612943"/>
                </a:cubicBezTo>
                <a:cubicBezTo>
                  <a:pt x="5254564" y="4610122"/>
                  <a:pt x="5242114" y="4599295"/>
                  <a:pt x="5227728" y="4599295"/>
                </a:cubicBezTo>
                <a:cubicBezTo>
                  <a:pt x="5177480" y="4599295"/>
                  <a:pt x="5127644" y="4608394"/>
                  <a:pt x="5077602" y="4612943"/>
                </a:cubicBezTo>
                <a:cubicBezTo>
                  <a:pt x="5045120" y="4710390"/>
                  <a:pt x="5066267" y="4670889"/>
                  <a:pt x="5023011" y="4735773"/>
                </a:cubicBezTo>
                <a:cubicBezTo>
                  <a:pt x="5036659" y="4758519"/>
                  <a:pt x="5045198" y="4785255"/>
                  <a:pt x="5063955" y="4804012"/>
                </a:cubicBezTo>
                <a:cubicBezTo>
                  <a:pt x="5074127" y="4814184"/>
                  <a:pt x="5099982" y="4804139"/>
                  <a:pt x="5104898" y="4817659"/>
                </a:cubicBezTo>
                <a:cubicBezTo>
                  <a:pt x="5120522" y="4860626"/>
                  <a:pt x="5108266" y="4909588"/>
                  <a:pt x="5118546" y="4954137"/>
                </a:cubicBezTo>
                <a:cubicBezTo>
                  <a:pt x="5122234" y="4970119"/>
                  <a:pt x="5138506" y="4980409"/>
                  <a:pt x="5145841" y="4995080"/>
                </a:cubicBezTo>
                <a:cubicBezTo>
                  <a:pt x="5155632" y="5014661"/>
                  <a:pt x="5168764" y="5073122"/>
                  <a:pt x="5173137" y="5090615"/>
                </a:cubicBezTo>
                <a:cubicBezTo>
                  <a:pt x="5168588" y="5131558"/>
                  <a:pt x="5171604" y="5174071"/>
                  <a:pt x="5159489" y="5213444"/>
                </a:cubicBezTo>
                <a:cubicBezTo>
                  <a:pt x="5152800" y="5235184"/>
                  <a:pt x="5134630" y="5251951"/>
                  <a:pt x="5118546" y="5268035"/>
                </a:cubicBezTo>
                <a:cubicBezTo>
                  <a:pt x="5092559" y="5294022"/>
                  <a:pt x="5024936" y="5320435"/>
                  <a:pt x="4995716" y="5322626"/>
                </a:cubicBezTo>
                <a:cubicBezTo>
                  <a:pt x="4841408" y="5334199"/>
                  <a:pt x="4686367" y="5331725"/>
                  <a:pt x="4531692" y="5336274"/>
                </a:cubicBezTo>
                <a:cubicBezTo>
                  <a:pt x="4521030" y="5341605"/>
                  <a:pt x="4456242" y="5377217"/>
                  <a:pt x="4436158" y="5377217"/>
                </a:cubicBezTo>
                <a:cubicBezTo>
                  <a:pt x="4419018" y="5377217"/>
                  <a:pt x="4359932" y="5356358"/>
                  <a:pt x="4340623" y="5349922"/>
                </a:cubicBezTo>
                <a:cubicBezTo>
                  <a:pt x="4313328" y="5354471"/>
                  <a:pt x="4283487" y="5351195"/>
                  <a:pt x="4258737" y="5363570"/>
                </a:cubicBezTo>
                <a:cubicBezTo>
                  <a:pt x="4218047" y="5383915"/>
                  <a:pt x="4194164" y="5436534"/>
                  <a:pt x="4149555" y="5445456"/>
                </a:cubicBezTo>
                <a:cubicBezTo>
                  <a:pt x="4126809" y="5450005"/>
                  <a:pt x="4103695" y="5453000"/>
                  <a:pt x="4081316" y="5459104"/>
                </a:cubicBezTo>
                <a:cubicBezTo>
                  <a:pt x="4053558" y="5466675"/>
                  <a:pt x="3999429" y="5486400"/>
                  <a:pt x="3999429" y="5486400"/>
                </a:cubicBezTo>
                <a:cubicBezTo>
                  <a:pt x="3951404" y="5467189"/>
                  <a:pt x="3912413" y="5458452"/>
                  <a:pt x="3876599" y="5418161"/>
                </a:cubicBezTo>
                <a:cubicBezTo>
                  <a:pt x="3815696" y="5349646"/>
                  <a:pt x="3843880" y="5333563"/>
                  <a:pt x="3767417" y="5295331"/>
                </a:cubicBezTo>
                <a:cubicBezTo>
                  <a:pt x="3750640" y="5286943"/>
                  <a:pt x="3731219" y="5285362"/>
                  <a:pt x="3712826" y="5281683"/>
                </a:cubicBezTo>
                <a:cubicBezTo>
                  <a:pt x="3592725" y="5257662"/>
                  <a:pt x="3669682" y="5280948"/>
                  <a:pt x="3589996" y="5254388"/>
                </a:cubicBezTo>
                <a:cubicBezTo>
                  <a:pt x="3473834" y="5176946"/>
                  <a:pt x="3540714" y="5203420"/>
                  <a:pt x="3385280" y="5186149"/>
                </a:cubicBezTo>
                <a:cubicBezTo>
                  <a:pt x="3371632" y="5190698"/>
                  <a:pt x="3355571" y="5190810"/>
                  <a:pt x="3344337" y="5199797"/>
                </a:cubicBezTo>
                <a:cubicBezTo>
                  <a:pt x="3331529" y="5210044"/>
                  <a:pt x="3333125" y="5237523"/>
                  <a:pt x="3317041" y="5240740"/>
                </a:cubicBezTo>
                <a:cubicBezTo>
                  <a:pt x="3281076" y="5247933"/>
                  <a:pt x="3244253" y="5231641"/>
                  <a:pt x="3207859" y="5227092"/>
                </a:cubicBezTo>
                <a:cubicBezTo>
                  <a:pt x="3182149" y="5201382"/>
                  <a:pt x="3160173" y="5174053"/>
                  <a:pt x="3125973" y="5158853"/>
                </a:cubicBezTo>
                <a:cubicBezTo>
                  <a:pt x="3099681" y="5147168"/>
                  <a:pt x="3044086" y="5131558"/>
                  <a:pt x="3044086" y="5131558"/>
                </a:cubicBezTo>
                <a:cubicBezTo>
                  <a:pt x="3030438" y="5117910"/>
                  <a:pt x="3014992" y="5105850"/>
                  <a:pt x="3003143" y="5090615"/>
                </a:cubicBezTo>
                <a:cubicBezTo>
                  <a:pt x="2983003" y="5064720"/>
                  <a:pt x="2975848" y="5026925"/>
                  <a:pt x="2948552" y="5008728"/>
                </a:cubicBezTo>
                <a:lnTo>
                  <a:pt x="2866665" y="4954137"/>
                </a:lnTo>
                <a:cubicBezTo>
                  <a:pt x="2763303" y="4964473"/>
                  <a:pt x="2708854" y="4979511"/>
                  <a:pt x="2607358" y="4954137"/>
                </a:cubicBezTo>
                <a:cubicBezTo>
                  <a:pt x="2591445" y="4950159"/>
                  <a:pt x="2580656" y="4934979"/>
                  <a:pt x="2566414" y="4926841"/>
                </a:cubicBezTo>
                <a:cubicBezTo>
                  <a:pt x="2548750" y="4916747"/>
                  <a:pt x="2530020" y="4908644"/>
                  <a:pt x="2511823" y="4899546"/>
                </a:cubicBezTo>
                <a:cubicBezTo>
                  <a:pt x="2425407" y="4921151"/>
                  <a:pt x="2472839" y="4902789"/>
                  <a:pt x="2375346" y="4967785"/>
                </a:cubicBezTo>
                <a:lnTo>
                  <a:pt x="2375346" y="4967785"/>
                </a:lnTo>
                <a:cubicBezTo>
                  <a:pt x="2342899" y="4978600"/>
                  <a:pt x="2314079" y="4989369"/>
                  <a:pt x="2279811" y="4995080"/>
                </a:cubicBezTo>
                <a:cubicBezTo>
                  <a:pt x="2243633" y="5001110"/>
                  <a:pt x="2207023" y="5004179"/>
                  <a:pt x="2170629" y="5008728"/>
                </a:cubicBezTo>
                <a:cubicBezTo>
                  <a:pt x="2175178" y="5026925"/>
                  <a:pt x="2186930" y="5044750"/>
                  <a:pt x="2184277" y="5063319"/>
                </a:cubicBezTo>
                <a:cubicBezTo>
                  <a:pt x="2174118" y="5134438"/>
                  <a:pt x="2072856" y="5112749"/>
                  <a:pt x="2034152" y="5117910"/>
                </a:cubicBezTo>
                <a:cubicBezTo>
                  <a:pt x="2006723" y="5121567"/>
                  <a:pt x="1979561" y="5127009"/>
                  <a:pt x="1952265" y="5131558"/>
                </a:cubicBezTo>
                <a:cubicBezTo>
                  <a:pt x="1938617" y="5136107"/>
                  <a:pt x="1924545" y="5139539"/>
                  <a:pt x="1911322" y="5145206"/>
                </a:cubicBezTo>
                <a:cubicBezTo>
                  <a:pt x="1892622" y="5153220"/>
                  <a:pt x="1876032" y="5166067"/>
                  <a:pt x="1856731" y="5172501"/>
                </a:cubicBezTo>
                <a:cubicBezTo>
                  <a:pt x="1834725" y="5179836"/>
                  <a:pt x="1811649" y="5184787"/>
                  <a:pt x="1788492" y="5186149"/>
                </a:cubicBezTo>
                <a:cubicBezTo>
                  <a:pt x="1656713" y="5193901"/>
                  <a:pt x="1524635" y="5195248"/>
                  <a:pt x="1392707" y="5199797"/>
                </a:cubicBezTo>
                <a:cubicBezTo>
                  <a:pt x="1388158" y="5222543"/>
                  <a:pt x="1401164" y="5261002"/>
                  <a:pt x="1379059" y="5268035"/>
                </a:cubicBezTo>
                <a:cubicBezTo>
                  <a:pt x="1101714" y="5356281"/>
                  <a:pt x="1043281" y="5196984"/>
                  <a:pt x="1119752" y="5349922"/>
                </a:cubicBezTo>
                <a:cubicBezTo>
                  <a:pt x="986619" y="5394299"/>
                  <a:pt x="996397" y="5409274"/>
                  <a:pt x="846796" y="5377217"/>
                </a:cubicBezTo>
                <a:cubicBezTo>
                  <a:pt x="830758" y="5373780"/>
                  <a:pt x="819501" y="5359020"/>
                  <a:pt x="805853" y="5349922"/>
                </a:cubicBezTo>
                <a:cubicBezTo>
                  <a:pt x="768707" y="5238487"/>
                  <a:pt x="805853" y="5367346"/>
                  <a:pt x="805853" y="5117910"/>
                </a:cubicBezTo>
                <a:cubicBezTo>
                  <a:pt x="805853" y="5044980"/>
                  <a:pt x="803579" y="4971584"/>
                  <a:pt x="792205" y="4899546"/>
                </a:cubicBezTo>
                <a:cubicBezTo>
                  <a:pt x="789647" y="4883344"/>
                  <a:pt x="774008" y="4872251"/>
                  <a:pt x="764910" y="4858603"/>
                </a:cubicBezTo>
                <a:cubicBezTo>
                  <a:pt x="769459" y="4813110"/>
                  <a:pt x="762934" y="4765092"/>
                  <a:pt x="778558" y="4722125"/>
                </a:cubicBezTo>
                <a:cubicBezTo>
                  <a:pt x="783474" y="4708605"/>
                  <a:pt x="806634" y="4714911"/>
                  <a:pt x="819501" y="4708477"/>
                </a:cubicBezTo>
                <a:cubicBezTo>
                  <a:pt x="834172" y="4701142"/>
                  <a:pt x="846796" y="4690280"/>
                  <a:pt x="860444" y="4681182"/>
                </a:cubicBezTo>
                <a:cubicBezTo>
                  <a:pt x="855895" y="4635689"/>
                  <a:pt x="853748" y="4589892"/>
                  <a:pt x="846796" y="4544704"/>
                </a:cubicBezTo>
                <a:cubicBezTo>
                  <a:pt x="844609" y="4530485"/>
                  <a:pt x="841129" y="4515731"/>
                  <a:pt x="833149" y="4503761"/>
                </a:cubicBezTo>
                <a:cubicBezTo>
                  <a:pt x="822443" y="4487701"/>
                  <a:pt x="805853" y="4476465"/>
                  <a:pt x="792205" y="4462817"/>
                </a:cubicBezTo>
                <a:cubicBezTo>
                  <a:pt x="783107" y="4444620"/>
                  <a:pt x="775004" y="4425890"/>
                  <a:pt x="764910" y="4408226"/>
                </a:cubicBezTo>
                <a:cubicBezTo>
                  <a:pt x="756772" y="4393985"/>
                  <a:pt x="744276" y="4382272"/>
                  <a:pt x="737614" y="4367283"/>
                </a:cubicBezTo>
                <a:cubicBezTo>
                  <a:pt x="725929" y="4340991"/>
                  <a:pt x="710319" y="4285397"/>
                  <a:pt x="710319" y="4285397"/>
                </a:cubicBezTo>
                <a:cubicBezTo>
                  <a:pt x="685864" y="4065307"/>
                  <a:pt x="723103" y="4229079"/>
                  <a:pt x="669376" y="4121623"/>
                </a:cubicBezTo>
                <a:cubicBezTo>
                  <a:pt x="662942" y="4108756"/>
                  <a:pt x="665900" y="4090852"/>
                  <a:pt x="655728" y="4080680"/>
                </a:cubicBezTo>
                <a:cubicBezTo>
                  <a:pt x="550098" y="3975051"/>
                  <a:pt x="610126" y="4055345"/>
                  <a:pt x="532898" y="4012441"/>
                </a:cubicBezTo>
                <a:cubicBezTo>
                  <a:pt x="504221" y="3996509"/>
                  <a:pt x="477255" y="3977533"/>
                  <a:pt x="451011" y="3957850"/>
                </a:cubicBezTo>
                <a:cubicBezTo>
                  <a:pt x="432814" y="3944202"/>
                  <a:pt x="414929" y="3930128"/>
                  <a:pt x="396420" y="3916907"/>
                </a:cubicBezTo>
                <a:cubicBezTo>
                  <a:pt x="369294" y="3897531"/>
                  <a:pt x="323191" y="3870974"/>
                  <a:pt x="300886" y="3848668"/>
                </a:cubicBezTo>
                <a:cubicBezTo>
                  <a:pt x="289288" y="3837070"/>
                  <a:pt x="285935" y="3818526"/>
                  <a:pt x="273591" y="3807725"/>
                </a:cubicBezTo>
                <a:cubicBezTo>
                  <a:pt x="248903" y="3786123"/>
                  <a:pt x="214901" y="3776331"/>
                  <a:pt x="191704" y="3753134"/>
                </a:cubicBezTo>
                <a:lnTo>
                  <a:pt x="150761" y="3712191"/>
                </a:lnTo>
                <a:cubicBezTo>
                  <a:pt x="146212" y="3698543"/>
                  <a:pt x="145945" y="3682603"/>
                  <a:pt x="137113" y="3671247"/>
                </a:cubicBezTo>
                <a:cubicBezTo>
                  <a:pt x="113414" y="3640777"/>
                  <a:pt x="55226" y="3589361"/>
                  <a:pt x="55226" y="3589361"/>
                </a:cubicBezTo>
                <a:lnTo>
                  <a:pt x="27931" y="3507474"/>
                </a:lnTo>
                <a:lnTo>
                  <a:pt x="14283" y="3466531"/>
                </a:lnTo>
                <a:cubicBezTo>
                  <a:pt x="32480" y="3461982"/>
                  <a:pt x="50335" y="3455735"/>
                  <a:pt x="68874" y="3452883"/>
                </a:cubicBezTo>
                <a:cubicBezTo>
                  <a:pt x="109590" y="3446619"/>
                  <a:pt x="153455" y="3454535"/>
                  <a:pt x="191704" y="3439235"/>
                </a:cubicBezTo>
                <a:cubicBezTo>
                  <a:pt x="205061" y="3433892"/>
                  <a:pt x="201400" y="3412124"/>
                  <a:pt x="205352" y="3398292"/>
                </a:cubicBezTo>
                <a:cubicBezTo>
                  <a:pt x="210505" y="3380257"/>
                  <a:pt x="214450" y="3361898"/>
                  <a:pt x="218999" y="3343701"/>
                </a:cubicBezTo>
                <a:cubicBezTo>
                  <a:pt x="230198" y="3242916"/>
                  <a:pt x="244195" y="3198826"/>
                  <a:pt x="218999" y="3098041"/>
                </a:cubicBezTo>
                <a:cubicBezTo>
                  <a:pt x="215021" y="3082128"/>
                  <a:pt x="200802" y="3070746"/>
                  <a:pt x="191704" y="3057098"/>
                </a:cubicBezTo>
                <a:cubicBezTo>
                  <a:pt x="187155" y="3034352"/>
                  <a:pt x="183682" y="3011363"/>
                  <a:pt x="178056" y="2988859"/>
                </a:cubicBezTo>
                <a:cubicBezTo>
                  <a:pt x="174567" y="2974903"/>
                  <a:pt x="167897" y="2961872"/>
                  <a:pt x="164408" y="2947916"/>
                </a:cubicBezTo>
                <a:cubicBezTo>
                  <a:pt x="158782" y="2925412"/>
                  <a:pt x="155310" y="2902423"/>
                  <a:pt x="150761" y="2879677"/>
                </a:cubicBezTo>
                <a:cubicBezTo>
                  <a:pt x="155310" y="2834185"/>
                  <a:pt x="157456" y="2788388"/>
                  <a:pt x="164408" y="2743200"/>
                </a:cubicBezTo>
                <a:cubicBezTo>
                  <a:pt x="166595" y="2728981"/>
                  <a:pt x="178056" y="2716642"/>
                  <a:pt x="178056" y="2702256"/>
                </a:cubicBezTo>
                <a:cubicBezTo>
                  <a:pt x="178056" y="2668799"/>
                  <a:pt x="159778" y="2601848"/>
                  <a:pt x="150761" y="2565779"/>
                </a:cubicBezTo>
                <a:cubicBezTo>
                  <a:pt x="250844" y="2552131"/>
                  <a:pt x="419068" y="2620661"/>
                  <a:pt x="451011" y="2524835"/>
                </a:cubicBezTo>
                <a:cubicBezTo>
                  <a:pt x="474996" y="2452883"/>
                  <a:pt x="448807" y="2511102"/>
                  <a:pt x="505602" y="2442949"/>
                </a:cubicBezTo>
                <a:cubicBezTo>
                  <a:pt x="600614" y="2328936"/>
                  <a:pt x="454217" y="2480689"/>
                  <a:pt x="573841" y="2361062"/>
                </a:cubicBezTo>
                <a:cubicBezTo>
                  <a:pt x="578390" y="2347414"/>
                  <a:pt x="578502" y="2331353"/>
                  <a:pt x="587489" y="2320119"/>
                </a:cubicBezTo>
                <a:cubicBezTo>
                  <a:pt x="619237" y="2280434"/>
                  <a:pt x="670993" y="2291746"/>
                  <a:pt x="710319" y="2265528"/>
                </a:cubicBezTo>
                <a:lnTo>
                  <a:pt x="751262" y="2238232"/>
                </a:lnTo>
                <a:cubicBezTo>
                  <a:pt x="798765" y="2166979"/>
                  <a:pt x="764962" y="2228942"/>
                  <a:pt x="792205" y="2129050"/>
                </a:cubicBezTo>
                <a:cubicBezTo>
                  <a:pt x="799775" y="2101292"/>
                  <a:pt x="819501" y="2047164"/>
                  <a:pt x="819501" y="2047164"/>
                </a:cubicBezTo>
                <a:cubicBezTo>
                  <a:pt x="814952" y="1988024"/>
                  <a:pt x="816784" y="1928042"/>
                  <a:pt x="805853" y="1869743"/>
                </a:cubicBezTo>
                <a:cubicBezTo>
                  <a:pt x="802830" y="1853622"/>
                  <a:pt x="789059" y="1841401"/>
                  <a:pt x="778558" y="1828800"/>
                </a:cubicBezTo>
                <a:cubicBezTo>
                  <a:pt x="745719" y="1789393"/>
                  <a:pt x="736930" y="1787400"/>
                  <a:pt x="696671" y="1760561"/>
                </a:cubicBezTo>
                <a:cubicBezTo>
                  <a:pt x="672686" y="1688606"/>
                  <a:pt x="698875" y="1746829"/>
                  <a:pt x="642080" y="1678674"/>
                </a:cubicBezTo>
                <a:cubicBezTo>
                  <a:pt x="631579" y="1666073"/>
                  <a:pt x="626383" y="1649329"/>
                  <a:pt x="614785" y="1637731"/>
                </a:cubicBezTo>
                <a:cubicBezTo>
                  <a:pt x="598701" y="1621647"/>
                  <a:pt x="577463" y="1611591"/>
                  <a:pt x="560193" y="1596788"/>
                </a:cubicBezTo>
                <a:cubicBezTo>
                  <a:pt x="517932" y="1560564"/>
                  <a:pt x="526573" y="1552682"/>
                  <a:pt x="478307" y="1528549"/>
                </a:cubicBezTo>
                <a:cubicBezTo>
                  <a:pt x="445312" y="1512051"/>
                  <a:pt x="417757" y="1514372"/>
                  <a:pt x="382773" y="1501253"/>
                </a:cubicBezTo>
                <a:cubicBezTo>
                  <a:pt x="363724" y="1494110"/>
                  <a:pt x="346379" y="1483056"/>
                  <a:pt x="328182" y="1473958"/>
                </a:cubicBezTo>
                <a:cubicBezTo>
                  <a:pt x="301345" y="1433703"/>
                  <a:pt x="299346" y="1424907"/>
                  <a:pt x="259943" y="1392071"/>
                </a:cubicBezTo>
                <a:cubicBezTo>
                  <a:pt x="247342" y="1381570"/>
                  <a:pt x="232647" y="1373874"/>
                  <a:pt x="218999" y="1364776"/>
                </a:cubicBezTo>
                <a:cubicBezTo>
                  <a:pt x="214450" y="1337480"/>
                  <a:pt x="212063" y="1309735"/>
                  <a:pt x="205352" y="1282889"/>
                </a:cubicBezTo>
                <a:cubicBezTo>
                  <a:pt x="198374" y="1254976"/>
                  <a:pt x="178056" y="1201003"/>
                  <a:pt x="178056" y="1201003"/>
                </a:cubicBezTo>
                <a:cubicBezTo>
                  <a:pt x="173507" y="1169158"/>
                  <a:pt x="172872" y="1136503"/>
                  <a:pt x="164408" y="1105468"/>
                </a:cubicBezTo>
                <a:cubicBezTo>
                  <a:pt x="159055" y="1085840"/>
                  <a:pt x="144669" y="1069767"/>
                  <a:pt x="137113" y="1050877"/>
                </a:cubicBezTo>
                <a:cubicBezTo>
                  <a:pt x="126427" y="1024163"/>
                  <a:pt x="115459" y="997204"/>
                  <a:pt x="109817" y="968991"/>
                </a:cubicBezTo>
                <a:cubicBezTo>
                  <a:pt x="99338" y="916591"/>
                  <a:pt x="100267" y="890111"/>
                  <a:pt x="68874" y="846161"/>
                </a:cubicBezTo>
                <a:cubicBezTo>
                  <a:pt x="57656" y="830455"/>
                  <a:pt x="41579" y="818865"/>
                  <a:pt x="27931" y="805217"/>
                </a:cubicBezTo>
                <a:cubicBezTo>
                  <a:pt x="18832" y="777922"/>
                  <a:pt x="-4095" y="751711"/>
                  <a:pt x="635" y="723331"/>
                </a:cubicBezTo>
                <a:cubicBezTo>
                  <a:pt x="3714" y="704856"/>
                  <a:pt x="16826" y="612766"/>
                  <a:pt x="27931" y="586853"/>
                </a:cubicBezTo>
                <a:cubicBezTo>
                  <a:pt x="34392" y="571777"/>
                  <a:pt x="46128" y="559558"/>
                  <a:pt x="55226" y="545910"/>
                </a:cubicBezTo>
                <a:cubicBezTo>
                  <a:pt x="60689" y="524058"/>
                  <a:pt x="86202" y="416077"/>
                  <a:pt x="96170" y="409432"/>
                </a:cubicBezTo>
                <a:cubicBezTo>
                  <a:pt x="191027" y="346195"/>
                  <a:pt x="71803" y="421615"/>
                  <a:pt x="205352" y="354841"/>
                </a:cubicBezTo>
                <a:cubicBezTo>
                  <a:pt x="258000" y="328517"/>
                  <a:pt x="282464" y="307243"/>
                  <a:pt x="328182" y="272955"/>
                </a:cubicBezTo>
                <a:cubicBezTo>
                  <a:pt x="337280" y="259307"/>
                  <a:pt x="353157" y="248250"/>
                  <a:pt x="355477" y="232012"/>
                </a:cubicBezTo>
                <a:cubicBezTo>
                  <a:pt x="357190" y="220018"/>
                  <a:pt x="333303" y="151841"/>
                  <a:pt x="328182" y="136477"/>
                </a:cubicBezTo>
                <a:cubicBezTo>
                  <a:pt x="343268" y="91218"/>
                  <a:pt x="341830" y="63689"/>
                  <a:pt x="369125" y="409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20DFB3F-CCDB-7A85-215A-E15203B2BF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2" y="6581780"/>
            <a:ext cx="658935" cy="14560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38B1EDD-6B84-9467-BD6A-CD0649E5741E}"/>
              </a:ext>
            </a:extLst>
          </p:cNvPr>
          <p:cNvGrpSpPr/>
          <p:nvPr userDrawn="1"/>
        </p:nvGrpSpPr>
        <p:grpSpPr>
          <a:xfrm>
            <a:off x="4453486" y="6425664"/>
            <a:ext cx="833120" cy="424801"/>
            <a:chOff x="3012440" y="9481199"/>
            <a:chExt cx="833120" cy="424801"/>
          </a:xfrm>
        </p:grpSpPr>
        <p:pic>
          <p:nvPicPr>
            <p:cNvPr id="13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D6D7A758-9EC5-55E1-2A72-D313A29D52E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1668" y="9481199"/>
              <a:ext cx="238660" cy="245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C1FB942-B764-0244-69A8-263AFC92EB47}"/>
                </a:ext>
              </a:extLst>
            </p:cNvPr>
            <p:cNvSpPr txBox="1"/>
            <p:nvPr userDrawn="1"/>
          </p:nvSpPr>
          <p:spPr>
            <a:xfrm>
              <a:off x="3012440" y="9690556"/>
              <a:ext cx="8331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 финансите на Република България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B5FABB4-74C2-CA0D-B2FC-3064F6B2F97B}"/>
              </a:ext>
            </a:extLst>
          </p:cNvPr>
          <p:cNvGrpSpPr/>
          <p:nvPr userDrawn="1"/>
        </p:nvGrpSpPr>
        <p:grpSpPr>
          <a:xfrm>
            <a:off x="5348397" y="6397545"/>
            <a:ext cx="637004" cy="460455"/>
            <a:chOff x="3724176" y="9450305"/>
            <a:chExt cx="637004" cy="460455"/>
          </a:xfrm>
        </p:grpSpPr>
        <p:pic>
          <p:nvPicPr>
            <p:cNvPr id="16" name="Picture 6" descr="БЪЛГАРСКА НАРОДНА БАНКА">
              <a:extLst>
                <a:ext uri="{FF2B5EF4-FFF2-40B4-BE49-F238E27FC236}">
                  <a16:creationId xmlns:a16="http://schemas.microsoft.com/office/drawing/2014/main" id="{B92EAD20-A214-158E-BABB-308967CD0D0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3" t="21405" r="53841" b="23206"/>
            <a:stretch/>
          </p:blipFill>
          <p:spPr bwMode="auto">
            <a:xfrm>
              <a:off x="3887266" y="9450305"/>
              <a:ext cx="310821" cy="3070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906ED1B-61E9-195E-55E0-F237DFDF4EFB}"/>
                </a:ext>
              </a:extLst>
            </p:cNvPr>
            <p:cNvSpPr txBox="1"/>
            <p:nvPr userDrawn="1"/>
          </p:nvSpPr>
          <p:spPr>
            <a:xfrm>
              <a:off x="3724176" y="9695316"/>
              <a:ext cx="63700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rgbClr val="AF9A9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БЪЛГАРСКА НАРОДНА БАНКА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301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0CD9A30-8010-8931-1085-6AF06F63E5E5}"/>
              </a:ext>
            </a:extLst>
          </p:cNvPr>
          <p:cNvCxnSpPr>
            <a:cxnSpLocks/>
          </p:cNvCxnSpPr>
          <p:nvPr userDrawn="1"/>
        </p:nvCxnSpPr>
        <p:spPr>
          <a:xfrm>
            <a:off x="8987725" y="451587"/>
            <a:ext cx="923245" cy="0"/>
          </a:xfrm>
          <a:prstGeom prst="line">
            <a:avLst/>
          </a:prstGeom>
          <a:ln w="3175">
            <a:solidFill>
              <a:schemeClr val="accent2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F95FB46-488D-E079-689A-ED9C4F52110A}"/>
              </a:ext>
            </a:extLst>
          </p:cNvPr>
          <p:cNvCxnSpPr>
            <a:cxnSpLocks/>
          </p:cNvCxnSpPr>
          <p:nvPr userDrawn="1"/>
        </p:nvCxnSpPr>
        <p:spPr>
          <a:xfrm flipH="1">
            <a:off x="9404836" y="356741"/>
            <a:ext cx="506135" cy="0"/>
          </a:xfrm>
          <a:prstGeom prst="line">
            <a:avLst/>
          </a:prstGeom>
          <a:ln w="3175">
            <a:solidFill>
              <a:srgbClr val="F2E404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4C2CAD-D27E-4709-7E60-21090153F3FC}"/>
              </a:ext>
            </a:extLst>
          </p:cNvPr>
          <p:cNvCxnSpPr>
            <a:cxnSpLocks/>
          </p:cNvCxnSpPr>
          <p:nvPr userDrawn="1"/>
        </p:nvCxnSpPr>
        <p:spPr>
          <a:xfrm>
            <a:off x="9180494" y="404164"/>
            <a:ext cx="730477" cy="0"/>
          </a:xfrm>
          <a:prstGeom prst="line">
            <a:avLst/>
          </a:prstGeom>
          <a:ln w="317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1AA899D-D87C-EE2D-0BD3-35A0441C4E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7389" y="66676"/>
            <a:ext cx="366836" cy="25735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8D60FE7-3730-AB77-8193-66F9FDAEE251}"/>
              </a:ext>
            </a:extLst>
          </p:cNvPr>
          <p:cNvCxnSpPr>
            <a:cxnSpLocks/>
          </p:cNvCxnSpPr>
          <p:nvPr userDrawn="1"/>
        </p:nvCxnSpPr>
        <p:spPr>
          <a:xfrm>
            <a:off x="1002256" y="6381700"/>
            <a:ext cx="7917030" cy="0"/>
          </a:xfrm>
          <a:prstGeom prst="line">
            <a:avLst/>
          </a:prstGeom>
          <a:ln w="3175">
            <a:solidFill>
              <a:schemeClr val="bg1">
                <a:lumMod val="65000"/>
                <a:alpha val="7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7332E48-FEBF-B708-BBC0-720B9DFC5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2" y="6581780"/>
            <a:ext cx="658935" cy="145608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2E355D5A-D4DA-C1B1-1F13-3A5E66AE7889}"/>
              </a:ext>
            </a:extLst>
          </p:cNvPr>
          <p:cNvGrpSpPr/>
          <p:nvPr userDrawn="1"/>
        </p:nvGrpSpPr>
        <p:grpSpPr>
          <a:xfrm>
            <a:off x="4453486" y="6425664"/>
            <a:ext cx="833120" cy="424801"/>
            <a:chOff x="3012440" y="9481199"/>
            <a:chExt cx="833120" cy="424801"/>
          </a:xfrm>
        </p:grpSpPr>
        <p:pic>
          <p:nvPicPr>
            <p:cNvPr id="18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B01E97DE-BC7E-068B-5E7C-726B19ED157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1668" y="9481199"/>
              <a:ext cx="238660" cy="245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8B5DCDA-4F00-7EFE-676A-B61FAA1BD490}"/>
                </a:ext>
              </a:extLst>
            </p:cNvPr>
            <p:cNvSpPr txBox="1"/>
            <p:nvPr userDrawn="1"/>
          </p:nvSpPr>
          <p:spPr>
            <a:xfrm>
              <a:off x="3012440" y="9690556"/>
              <a:ext cx="8331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 финансите на Република България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C0D044E-2BAF-9518-9182-CAAAD2A0707E}"/>
              </a:ext>
            </a:extLst>
          </p:cNvPr>
          <p:cNvGrpSpPr/>
          <p:nvPr userDrawn="1"/>
        </p:nvGrpSpPr>
        <p:grpSpPr>
          <a:xfrm>
            <a:off x="5348397" y="6397545"/>
            <a:ext cx="637004" cy="460455"/>
            <a:chOff x="3724176" y="9450305"/>
            <a:chExt cx="637004" cy="460455"/>
          </a:xfrm>
        </p:grpSpPr>
        <p:pic>
          <p:nvPicPr>
            <p:cNvPr id="21" name="Picture 6" descr="БЪЛГАРСКА НАРОДНА БАНКА">
              <a:extLst>
                <a:ext uri="{FF2B5EF4-FFF2-40B4-BE49-F238E27FC236}">
                  <a16:creationId xmlns:a16="http://schemas.microsoft.com/office/drawing/2014/main" id="{F97FCC5A-FDFC-C535-80A4-E1CCE2E8D66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3" t="21405" r="53841" b="23206"/>
            <a:stretch/>
          </p:blipFill>
          <p:spPr bwMode="auto">
            <a:xfrm>
              <a:off x="3887266" y="9450305"/>
              <a:ext cx="310821" cy="3070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0F55D41-F787-CB46-239A-3B41050FC77C}"/>
                </a:ext>
              </a:extLst>
            </p:cNvPr>
            <p:cNvSpPr txBox="1"/>
            <p:nvPr userDrawn="1"/>
          </p:nvSpPr>
          <p:spPr>
            <a:xfrm>
              <a:off x="3724176" y="9695316"/>
              <a:ext cx="63700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rgbClr val="AF9A9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БЪЛГАРСКА НАРОДНА БАНКА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98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8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72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17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2" r:id="rId3"/>
    <p:sldLayoutId id="2147483703" r:id="rId4"/>
  </p:sldLayoutIdLst>
  <p:hf hdr="0" ftr="0" dt="0"/>
  <p:txStyles>
    <p:titleStyle>
      <a:lvl1pPr algn="ctr" defTabSz="289329" rtl="0" eaLnBrk="1" latinLnBrk="0" hangingPunct="1">
        <a:lnSpc>
          <a:spcPct val="90000"/>
        </a:lnSpc>
        <a:spcBef>
          <a:spcPct val="0"/>
        </a:spcBef>
        <a:buNone/>
        <a:defRPr sz="2784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72332" indent="-72332" algn="l" defTabSz="289329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886" kern="1200">
          <a:solidFill>
            <a:schemeClr val="tx1"/>
          </a:solidFill>
          <a:latin typeface="+mn-lt"/>
          <a:ea typeface="+mn-ea"/>
          <a:cs typeface="+mn-cs"/>
        </a:defRPr>
      </a:lvl1pPr>
      <a:lvl2pPr marL="216997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2pPr>
      <a:lvl3pPr marL="361662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3pPr>
      <a:lvl4pPr marL="506327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650991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95655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940320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84984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229649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1pPr>
      <a:lvl2pPr marL="144664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2pPr>
      <a:lvl3pPr marL="289329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3pPr>
      <a:lvl4pPr marL="433994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578658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23323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867988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12652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157316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package" Target="../embeddings/Microsoft_PowerPoint_Slide.sld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>
            <a:extLst>
              <a:ext uri="{FF2B5EF4-FFF2-40B4-BE49-F238E27FC236}">
                <a16:creationId xmlns:a16="http://schemas.microsoft.com/office/drawing/2014/main" id="{65B556B2-AE5F-C3AD-327D-81A4E9E61208}"/>
              </a:ext>
            </a:extLst>
          </p:cNvPr>
          <p:cNvSpPr txBox="1">
            <a:spLocks/>
          </p:cNvSpPr>
          <p:nvPr/>
        </p:nvSpPr>
        <p:spPr>
          <a:xfrm>
            <a:off x="1435596" y="1505853"/>
            <a:ext cx="7034808" cy="2614161"/>
          </a:xfrm>
          <a:prstGeom prst="rect">
            <a:avLst/>
          </a:prstGeom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2925" b="1" dirty="0"/>
              <a:t>ОСНОВНИ АКЦЕНТИ ОТ НАЦИОНАЛНИ ПРЕДСТАВИТЕЛНИ ПРОУЧВАНИЯ И КАЧЕСТВЕНО ИЗСЛЕДВАНЕ ЗА  НАГЛАСИТЕ НА ГРАЖДАНИ И БИЗНЕС „ПРИСЪЕДИНЯВАНЕ НА БЪЛГАРИЯ КЪМ ЕВРОЗОНАТА“</a:t>
            </a:r>
            <a:endParaRPr lang="bg-BG" sz="3250" b="1" dirty="0"/>
          </a:p>
        </p:txBody>
      </p:sp>
      <p:sp>
        <p:nvSpPr>
          <p:cNvPr id="4" name="Текстов контейнер 1">
            <a:extLst>
              <a:ext uri="{FF2B5EF4-FFF2-40B4-BE49-F238E27FC236}">
                <a16:creationId xmlns:a16="http://schemas.microsoft.com/office/drawing/2014/main" id="{1FF55176-2495-29FB-BD07-675FDB4EF0AE}"/>
              </a:ext>
            </a:extLst>
          </p:cNvPr>
          <p:cNvSpPr txBox="1">
            <a:spLocks/>
          </p:cNvSpPr>
          <p:nvPr/>
        </p:nvSpPr>
        <p:spPr>
          <a:xfrm>
            <a:off x="1919287" y="4508045"/>
            <a:ext cx="6067425" cy="553681"/>
          </a:xfrm>
          <a:prstGeom prst="rect">
            <a:avLst/>
          </a:prstGeom>
        </p:spPr>
        <p:txBody>
          <a:bodyPr/>
          <a:lstStyle>
            <a:lvl1pPr marL="72332" indent="-72332" algn="l" defTabSz="289329" rtl="0" eaLnBrk="1" latinLnBrk="0" hangingPunct="1">
              <a:lnSpc>
                <a:spcPct val="90000"/>
              </a:lnSpc>
              <a:spcBef>
                <a:spcPts val="317"/>
              </a:spcBef>
              <a:buFont typeface="Arial" panose="020B0604020202020204" pitchFamily="34" charset="0"/>
              <a:buChar char="•"/>
              <a:defRPr sz="8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997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7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1662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6327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0991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5655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40320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4984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9649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g-BG" sz="2600" i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Април – Май 2025</a:t>
            </a:r>
          </a:p>
        </p:txBody>
      </p:sp>
    </p:spTree>
    <p:extLst>
      <p:ext uri="{BB962C8B-B14F-4D97-AF65-F5344CB8AC3E}">
        <p14:creationId xmlns:p14="http://schemas.microsoft.com/office/powerpoint/2010/main" val="380942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D94B4-88AF-FBFB-9236-94677360B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17F60D7-A6FE-3F76-D3D1-75BCBE0C01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1233950"/>
              </p:ext>
            </p:extLst>
          </p:nvPr>
        </p:nvGraphicFramePr>
        <p:xfrm>
          <a:off x="877456" y="1005411"/>
          <a:ext cx="4174836" cy="2872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3C23FD5D-2523-3FD9-A94A-E28C45C9035A}"/>
              </a:ext>
            </a:extLst>
          </p:cNvPr>
          <p:cNvSpPr txBox="1"/>
          <p:nvPr/>
        </p:nvSpPr>
        <p:spPr>
          <a:xfrm>
            <a:off x="4612410" y="90120"/>
            <a:ext cx="8797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dirty="0"/>
              <a:t>Бизнес</a:t>
            </a:r>
            <a:endParaRPr lang="bg-BG" sz="1200" b="1" noProof="0" dirty="0"/>
          </a:p>
          <a:p>
            <a:pPr algn="ctr"/>
            <a:r>
              <a:rPr lang="bg-BG" sz="1200" noProof="0" dirty="0"/>
              <a:t>Април 2025</a:t>
            </a:r>
            <a:endParaRPr lang="bg-BG" sz="12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5A46D24-C1E6-2076-41EC-BD77D8EAD9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0353482"/>
              </p:ext>
            </p:extLst>
          </p:nvPr>
        </p:nvGraphicFramePr>
        <p:xfrm>
          <a:off x="3214255" y="2374329"/>
          <a:ext cx="6336145" cy="3478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5153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22F1E-68BD-4438-7626-659FC5231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F1295602-A5B8-15FE-3706-B7BE22D07A78}"/>
              </a:ext>
            </a:extLst>
          </p:cNvPr>
          <p:cNvSpPr txBox="1"/>
          <p:nvPr/>
        </p:nvSpPr>
        <p:spPr>
          <a:xfrm>
            <a:off x="2988297" y="2450969"/>
            <a:ext cx="3785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600" b="1" dirty="0">
                <a:solidFill>
                  <a:schemeClr val="accent2"/>
                </a:solidFill>
              </a:rPr>
              <a:t>ИНФОРМИРАНОСТ</a:t>
            </a:r>
          </a:p>
        </p:txBody>
      </p:sp>
    </p:spTree>
    <p:extLst>
      <p:ext uri="{BB962C8B-B14F-4D97-AF65-F5344CB8AC3E}">
        <p14:creationId xmlns:p14="http://schemas.microsoft.com/office/powerpoint/2010/main" val="2252742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D8DC7C-F3A6-11E2-6692-094CE0481402}"/>
              </a:ext>
            </a:extLst>
          </p:cNvPr>
          <p:cNvSpPr txBox="1"/>
          <p:nvPr/>
        </p:nvSpPr>
        <p:spPr>
          <a:xfrm>
            <a:off x="2436188" y="552952"/>
            <a:ext cx="47289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Самооценка за </a:t>
            </a:r>
            <a:r>
              <a:rPr lang="bg-BG" sz="1400" b="1" dirty="0"/>
              <a:t>ниво на </a:t>
            </a:r>
            <a:r>
              <a:rPr lang="bg-BG" sz="1400" b="1" noProof="0" dirty="0"/>
              <a:t>информираност относно начина на въвеждане на еврото в България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12D66C8-9E7E-286D-E04A-8EFBCA3468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7823740"/>
              </p:ext>
            </p:extLst>
          </p:nvPr>
        </p:nvGraphicFramePr>
        <p:xfrm>
          <a:off x="651781" y="3649807"/>
          <a:ext cx="8602438" cy="2513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FDCB750-86E9-A3A9-D9A9-62A8A20E38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515954"/>
              </p:ext>
            </p:extLst>
          </p:nvPr>
        </p:nvGraphicFramePr>
        <p:xfrm>
          <a:off x="651781" y="1106391"/>
          <a:ext cx="8602438" cy="2513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9452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BDF72-6D89-3F76-491F-1DF6D2A7C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4B3BEE-6445-B2B6-90F1-064EB311E9D3}"/>
              </a:ext>
            </a:extLst>
          </p:cNvPr>
          <p:cNvSpPr txBox="1"/>
          <p:nvPr/>
        </p:nvSpPr>
        <p:spPr>
          <a:xfrm>
            <a:off x="1896140" y="228600"/>
            <a:ext cx="61137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Необходимост от допълнителна информация:</a:t>
            </a:r>
            <a:endParaRPr lang="bg-BG" sz="1400" i="1" noProof="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641F9F9-BC71-8A6B-55CF-357491AACA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2892379"/>
              </p:ext>
            </p:extLst>
          </p:nvPr>
        </p:nvGraphicFramePr>
        <p:xfrm>
          <a:off x="628649" y="950666"/>
          <a:ext cx="8543925" cy="530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72C3134-4969-2F4E-3B67-ADCB3B564556}"/>
              </a:ext>
            </a:extLst>
          </p:cNvPr>
          <p:cNvSpPr txBox="1"/>
          <p:nvPr/>
        </p:nvSpPr>
        <p:spPr>
          <a:xfrm>
            <a:off x="4513118" y="605022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noProof="0" dirty="0"/>
              <a:t>Май 2025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3834912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791127-6DCF-B732-42C3-9F3DEED86655}"/>
              </a:ext>
            </a:extLst>
          </p:cNvPr>
          <p:cNvSpPr txBox="1"/>
          <p:nvPr/>
        </p:nvSpPr>
        <p:spPr>
          <a:xfrm>
            <a:off x="1896140" y="228600"/>
            <a:ext cx="61137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Необходимост от допълнителна информация:</a:t>
            </a:r>
            <a:endParaRPr lang="bg-BG" sz="1400" i="1" noProof="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90F8D61-8CBD-C49A-8578-766D6583FE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2775324"/>
              </p:ext>
            </p:extLst>
          </p:nvPr>
        </p:nvGraphicFramePr>
        <p:xfrm>
          <a:off x="1830386" y="950666"/>
          <a:ext cx="6245225" cy="530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074B549-0F16-5AB9-55A7-936DFCDECD9A}"/>
              </a:ext>
            </a:extLst>
          </p:cNvPr>
          <p:cNvSpPr txBox="1"/>
          <p:nvPr/>
        </p:nvSpPr>
        <p:spPr>
          <a:xfrm>
            <a:off x="4513118" y="605022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noProof="0" dirty="0"/>
              <a:t>Май 2025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1834615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ект 1">
            <a:extLst>
              <a:ext uri="{FF2B5EF4-FFF2-40B4-BE49-F238E27FC236}">
                <a16:creationId xmlns:a16="http://schemas.microsoft.com/office/drawing/2014/main" id="{302E6B14-1EBF-F603-9EBE-D6A071009A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533055"/>
              </p:ext>
            </p:extLst>
          </p:nvPr>
        </p:nvGraphicFramePr>
        <p:xfrm>
          <a:off x="197699" y="565609"/>
          <a:ext cx="9587323" cy="5581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" r:id="rId2" imgW="6096296" imgH="3429229" progId="PowerPoint.Slide.12">
                  <p:embed/>
                </p:oleObj>
              </mc:Choice>
              <mc:Fallback>
                <p:oleObj name="Slide" r:id="rId2" imgW="6096296" imgH="3429229" progId="PowerPoint.Slide.12">
                  <p:embed/>
                  <p:pic>
                    <p:nvPicPr>
                      <p:cNvPr id="2" name="Обект 1">
                        <a:extLst>
                          <a:ext uri="{FF2B5EF4-FFF2-40B4-BE49-F238E27FC236}">
                            <a16:creationId xmlns:a16="http://schemas.microsoft.com/office/drawing/2014/main" id="{302E6B14-1EBF-F603-9EBE-D6A071009A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7699" y="565609"/>
                        <a:ext cx="9587323" cy="55814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774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61C8314-60C9-98B4-2C1F-737268CB1F3E}"/>
              </a:ext>
            </a:extLst>
          </p:cNvPr>
          <p:cNvSpPr txBox="1">
            <a:spLocks/>
          </p:cNvSpPr>
          <p:nvPr/>
        </p:nvSpPr>
        <p:spPr>
          <a:xfrm>
            <a:off x="-4081" y="111641"/>
            <a:ext cx="9754339" cy="795980"/>
          </a:xfrm>
          <a:prstGeom prst="rect">
            <a:avLst/>
          </a:prstGeom>
          <a:noFill/>
          <a:effectLst/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2400" b="1" dirty="0"/>
              <a:t>ХАРАКТЕРИСТИКИ НА ПРОУЧВАНЕТО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63A4525-26F6-937B-21E6-2F69FC295696}"/>
              </a:ext>
            </a:extLst>
          </p:cNvPr>
          <p:cNvGrpSpPr/>
          <p:nvPr/>
        </p:nvGrpSpPr>
        <p:grpSpPr>
          <a:xfrm>
            <a:off x="794325" y="785672"/>
            <a:ext cx="8125045" cy="5286655"/>
            <a:chOff x="794325" y="785672"/>
            <a:chExt cx="8125045" cy="5286655"/>
          </a:xfrm>
        </p:grpSpPr>
        <p:grpSp>
          <p:nvGrpSpPr>
            <p:cNvPr id="3" name="Групиране 6">
              <a:extLst>
                <a:ext uri="{FF2B5EF4-FFF2-40B4-BE49-F238E27FC236}">
                  <a16:creationId xmlns:a16="http://schemas.microsoft.com/office/drawing/2014/main" id="{AB1F7072-4D86-D2BD-E929-4E8FC4620B71}"/>
                </a:ext>
              </a:extLst>
            </p:cNvPr>
            <p:cNvGrpSpPr/>
            <p:nvPr/>
          </p:nvGrpSpPr>
          <p:grpSpPr>
            <a:xfrm>
              <a:off x="794325" y="785672"/>
              <a:ext cx="8125045" cy="5286655"/>
              <a:chOff x="2892498" y="1217311"/>
              <a:chExt cx="8125045" cy="5286655"/>
            </a:xfrm>
          </p:grpSpPr>
          <p:sp>
            <p:nvSpPr>
              <p:cNvPr id="4" name="Текстово поле 89">
                <a:extLst>
                  <a:ext uri="{FF2B5EF4-FFF2-40B4-BE49-F238E27FC236}">
                    <a16:creationId xmlns:a16="http://schemas.microsoft.com/office/drawing/2014/main" id="{DA9757BE-2274-5993-BDD1-0EA4A39FDA0E}"/>
                  </a:ext>
                </a:extLst>
              </p:cNvPr>
              <p:cNvSpPr txBox="1"/>
              <p:nvPr/>
            </p:nvSpPr>
            <p:spPr>
              <a:xfrm>
                <a:off x="4731807" y="1308847"/>
                <a:ext cx="1647427" cy="30777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Възложител:</a:t>
                </a:r>
              </a:p>
            </p:txBody>
          </p:sp>
          <p:pic>
            <p:nvPicPr>
              <p:cNvPr id="5" name="Картина 94">
                <a:extLst>
                  <a:ext uri="{FF2B5EF4-FFF2-40B4-BE49-F238E27FC236}">
                    <a16:creationId xmlns:a16="http://schemas.microsoft.com/office/drawing/2014/main" id="{D87F23CD-6F63-A6B9-E489-8C000DD28F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07188" y="3129828"/>
                <a:ext cx="606976" cy="606976"/>
              </a:xfrm>
              <a:prstGeom prst="rect">
                <a:avLst/>
              </a:prstGeom>
            </p:spPr>
          </p:pic>
          <p:sp>
            <p:nvSpPr>
              <p:cNvPr id="6" name="Текстово поле 89">
                <a:extLst>
                  <a:ext uri="{FF2B5EF4-FFF2-40B4-BE49-F238E27FC236}">
                    <a16:creationId xmlns:a16="http://schemas.microsoft.com/office/drawing/2014/main" id="{34E92825-5702-E72C-06B6-9E7487B9905D}"/>
                  </a:ext>
                </a:extLst>
              </p:cNvPr>
              <p:cNvSpPr txBox="1"/>
              <p:nvPr/>
            </p:nvSpPr>
            <p:spPr>
              <a:xfrm>
                <a:off x="4829716" y="2141467"/>
                <a:ext cx="1647427" cy="738664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Андрей Ковачев – член на Европейския Парламент</a:t>
                </a: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DB6DC402-30B1-AF46-1206-AB27E70778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457" y="3900000"/>
                <a:ext cx="2022086" cy="2594441"/>
              </a:xfrm>
              <a:custGeom>
                <a:avLst/>
                <a:gdLst>
                  <a:gd name="T0" fmla="*/ 350 w 708"/>
                  <a:gd name="T1" fmla="*/ 47 h 712"/>
                  <a:gd name="T2" fmla="*/ 303 w 708"/>
                  <a:gd name="T3" fmla="*/ 0 h 712"/>
                  <a:gd name="T4" fmla="*/ 0 w 708"/>
                  <a:gd name="T5" fmla="*/ 0 h 712"/>
                  <a:gd name="T6" fmla="*/ 0 w 708"/>
                  <a:gd name="T7" fmla="*/ 0 h 712"/>
                  <a:gd name="T8" fmla="*/ 0 w 708"/>
                  <a:gd name="T9" fmla="*/ 0 h 712"/>
                  <a:gd name="T10" fmla="*/ 0 w 708"/>
                  <a:gd name="T11" fmla="*/ 311 h 712"/>
                  <a:gd name="T12" fmla="*/ 45 w 708"/>
                  <a:gd name="T13" fmla="*/ 356 h 712"/>
                  <a:gd name="T14" fmla="*/ 0 w 708"/>
                  <a:gd name="T15" fmla="*/ 403 h 712"/>
                  <a:gd name="T16" fmla="*/ 0 w 708"/>
                  <a:gd name="T17" fmla="*/ 403 h 712"/>
                  <a:gd name="T18" fmla="*/ 0 w 708"/>
                  <a:gd name="T19" fmla="*/ 712 h 712"/>
                  <a:gd name="T20" fmla="*/ 308 w 708"/>
                  <a:gd name="T21" fmla="*/ 712 h 712"/>
                  <a:gd name="T22" fmla="*/ 398 w 708"/>
                  <a:gd name="T23" fmla="*/ 712 h 712"/>
                  <a:gd name="T24" fmla="*/ 708 w 708"/>
                  <a:gd name="T25" fmla="*/ 712 h 712"/>
                  <a:gd name="T26" fmla="*/ 708 w 708"/>
                  <a:gd name="T27" fmla="*/ 0 h 712"/>
                  <a:gd name="T28" fmla="*/ 398 w 708"/>
                  <a:gd name="T29" fmla="*/ 0 h 712"/>
                  <a:gd name="T30" fmla="*/ 350 w 708"/>
                  <a:gd name="T31" fmla="*/ 47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08" h="712">
                    <a:moveTo>
                      <a:pt x="350" y="47"/>
                    </a:moveTo>
                    <a:lnTo>
                      <a:pt x="303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5" y="356"/>
                    </a:lnTo>
                    <a:lnTo>
                      <a:pt x="0" y="403"/>
                    </a:lnTo>
                    <a:lnTo>
                      <a:pt x="0" y="403"/>
                    </a:lnTo>
                    <a:lnTo>
                      <a:pt x="0" y="712"/>
                    </a:lnTo>
                    <a:lnTo>
                      <a:pt x="308" y="712"/>
                    </a:lnTo>
                    <a:lnTo>
                      <a:pt x="398" y="712"/>
                    </a:lnTo>
                    <a:lnTo>
                      <a:pt x="708" y="712"/>
                    </a:lnTo>
                    <a:lnTo>
                      <a:pt x="708" y="0"/>
                    </a:lnTo>
                    <a:lnTo>
                      <a:pt x="398" y="0"/>
                    </a:lnTo>
                    <a:lnTo>
                      <a:pt x="350" y="47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defTabSz="1007943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Преки стандартизирани интервюта с таблети /</a:t>
                </a:r>
                <a:r>
                  <a:rPr lang="en-US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TAPI/</a:t>
                </a:r>
                <a:endParaRPr lang="bg-BG" sz="1400" dirty="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  <a:p>
                <a:pPr defTabSz="1007943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Фокус групи</a:t>
                </a: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C73E683D-F090-137A-B326-5D684C0AF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457" y="1322985"/>
                <a:ext cx="2022086" cy="2747484"/>
              </a:xfrm>
              <a:custGeom>
                <a:avLst/>
                <a:gdLst>
                  <a:gd name="T0" fmla="*/ 0 w 708"/>
                  <a:gd name="T1" fmla="*/ 0 h 754"/>
                  <a:gd name="T2" fmla="*/ 0 w 708"/>
                  <a:gd name="T3" fmla="*/ 308 h 754"/>
                  <a:gd name="T4" fmla="*/ 52 w 708"/>
                  <a:gd name="T5" fmla="*/ 353 h 754"/>
                  <a:gd name="T6" fmla="*/ 0 w 708"/>
                  <a:gd name="T7" fmla="*/ 398 h 754"/>
                  <a:gd name="T8" fmla="*/ 0 w 708"/>
                  <a:gd name="T9" fmla="*/ 707 h 754"/>
                  <a:gd name="T10" fmla="*/ 303 w 708"/>
                  <a:gd name="T11" fmla="*/ 707 h 754"/>
                  <a:gd name="T12" fmla="*/ 350 w 708"/>
                  <a:gd name="T13" fmla="*/ 754 h 754"/>
                  <a:gd name="T14" fmla="*/ 398 w 708"/>
                  <a:gd name="T15" fmla="*/ 707 h 754"/>
                  <a:gd name="T16" fmla="*/ 708 w 708"/>
                  <a:gd name="T17" fmla="*/ 707 h 754"/>
                  <a:gd name="T18" fmla="*/ 708 w 708"/>
                  <a:gd name="T19" fmla="*/ 0 h 754"/>
                  <a:gd name="T20" fmla="*/ 0 w 708"/>
                  <a:gd name="T21" fmla="*/ 0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8" h="754">
                    <a:moveTo>
                      <a:pt x="0" y="0"/>
                    </a:moveTo>
                    <a:lnTo>
                      <a:pt x="0" y="308"/>
                    </a:lnTo>
                    <a:lnTo>
                      <a:pt x="52" y="353"/>
                    </a:lnTo>
                    <a:lnTo>
                      <a:pt x="0" y="398"/>
                    </a:lnTo>
                    <a:lnTo>
                      <a:pt x="0" y="707"/>
                    </a:lnTo>
                    <a:lnTo>
                      <a:pt x="303" y="707"/>
                    </a:lnTo>
                    <a:lnTo>
                      <a:pt x="350" y="754"/>
                    </a:lnTo>
                    <a:lnTo>
                      <a:pt x="398" y="707"/>
                    </a:lnTo>
                    <a:lnTo>
                      <a:pt x="708" y="707"/>
                    </a:lnTo>
                    <a:lnTo>
                      <a:pt x="70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59604349-36C3-C7D3-6195-2B45671DE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7629" y="3897775"/>
                <a:ext cx="2156320" cy="2594441"/>
              </a:xfrm>
              <a:custGeom>
                <a:avLst/>
                <a:gdLst>
                  <a:gd name="T0" fmla="*/ 300 w 319"/>
                  <a:gd name="T1" fmla="*/ 131 h 300"/>
                  <a:gd name="T2" fmla="*/ 300 w 319"/>
                  <a:gd name="T3" fmla="*/ 0 h 300"/>
                  <a:gd name="T4" fmla="*/ 0 w 319"/>
                  <a:gd name="T5" fmla="*/ 0 h 300"/>
                  <a:gd name="T6" fmla="*/ 0 w 319"/>
                  <a:gd name="T7" fmla="*/ 299 h 300"/>
                  <a:gd name="T8" fmla="*/ 0 w 319"/>
                  <a:gd name="T9" fmla="*/ 300 h 300"/>
                  <a:gd name="T10" fmla="*/ 300 w 319"/>
                  <a:gd name="T11" fmla="*/ 300 h 300"/>
                  <a:gd name="T12" fmla="*/ 300 w 319"/>
                  <a:gd name="T13" fmla="*/ 170 h 300"/>
                  <a:gd name="T14" fmla="*/ 319 w 319"/>
                  <a:gd name="T15" fmla="*/ 150 h 300"/>
                  <a:gd name="T16" fmla="*/ 300 w 319"/>
                  <a:gd name="T17" fmla="*/ 131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19" h="300">
                    <a:moveTo>
                      <a:pt x="300" y="131"/>
                    </a:moveTo>
                    <a:cubicBezTo>
                      <a:pt x="300" y="0"/>
                      <a:pt x="300" y="0"/>
                      <a:pt x="30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70"/>
                      <a:pt x="300" y="170"/>
                      <a:pt x="300" y="170"/>
                    </a:cubicBezTo>
                    <a:cubicBezTo>
                      <a:pt x="319" y="150"/>
                      <a:pt x="319" y="150"/>
                      <a:pt x="319" y="150"/>
                    </a:cubicBezTo>
                    <a:lnTo>
                      <a:pt x="300" y="13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4AA3C2A1-73CC-C5C3-7B62-0320425AE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4497" y="1219143"/>
                <a:ext cx="2022086" cy="2758416"/>
              </a:xfrm>
              <a:custGeom>
                <a:avLst/>
                <a:gdLst>
                  <a:gd name="T0" fmla="*/ 0 w 708"/>
                  <a:gd name="T1" fmla="*/ 0 h 757"/>
                  <a:gd name="T2" fmla="*/ 0 w 708"/>
                  <a:gd name="T3" fmla="*/ 311 h 757"/>
                  <a:gd name="T4" fmla="*/ 52 w 708"/>
                  <a:gd name="T5" fmla="*/ 356 h 757"/>
                  <a:gd name="T6" fmla="*/ 0 w 708"/>
                  <a:gd name="T7" fmla="*/ 401 h 757"/>
                  <a:gd name="T8" fmla="*/ 0 w 708"/>
                  <a:gd name="T9" fmla="*/ 710 h 757"/>
                  <a:gd name="T10" fmla="*/ 303 w 708"/>
                  <a:gd name="T11" fmla="*/ 710 h 757"/>
                  <a:gd name="T12" fmla="*/ 350 w 708"/>
                  <a:gd name="T13" fmla="*/ 757 h 757"/>
                  <a:gd name="T14" fmla="*/ 398 w 708"/>
                  <a:gd name="T15" fmla="*/ 710 h 757"/>
                  <a:gd name="T16" fmla="*/ 708 w 708"/>
                  <a:gd name="T17" fmla="*/ 710 h 757"/>
                  <a:gd name="T18" fmla="*/ 708 w 708"/>
                  <a:gd name="T19" fmla="*/ 0 h 757"/>
                  <a:gd name="T20" fmla="*/ 0 w 708"/>
                  <a:gd name="T21" fmla="*/ 0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8" h="757">
                    <a:moveTo>
                      <a:pt x="0" y="0"/>
                    </a:moveTo>
                    <a:lnTo>
                      <a:pt x="0" y="311"/>
                    </a:lnTo>
                    <a:lnTo>
                      <a:pt x="52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303" y="710"/>
                    </a:lnTo>
                    <a:lnTo>
                      <a:pt x="350" y="757"/>
                    </a:lnTo>
                    <a:lnTo>
                      <a:pt x="398" y="710"/>
                    </a:lnTo>
                    <a:lnTo>
                      <a:pt x="708" y="710"/>
                    </a:lnTo>
                    <a:lnTo>
                      <a:pt x="70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marR="0" lvl="0" indent="-28575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Широка общественост -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00 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ефективни интервюта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285750" marR="0" lvl="0" indent="-28575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Бизнес – 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500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ефективни интервюта (микро, малки, средни и големи фирми)</a:t>
                </a:r>
              </a:p>
            </p:txBody>
          </p:sp>
          <p:sp>
            <p:nvSpPr>
              <p:cNvPr id="11" name="Freeform 9">
                <a:extLst>
                  <a:ext uri="{FF2B5EF4-FFF2-40B4-BE49-F238E27FC236}">
                    <a16:creationId xmlns:a16="http://schemas.microsoft.com/office/drawing/2014/main" id="{EBAC79F0-4EB7-0B61-17E5-F2954201E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3341" y="1217311"/>
                <a:ext cx="2170600" cy="2587154"/>
              </a:xfrm>
              <a:custGeom>
                <a:avLst/>
                <a:gdLst>
                  <a:gd name="T0" fmla="*/ 47 w 760"/>
                  <a:gd name="T1" fmla="*/ 359 h 710"/>
                  <a:gd name="T2" fmla="*/ 0 w 760"/>
                  <a:gd name="T3" fmla="*/ 406 h 710"/>
                  <a:gd name="T4" fmla="*/ 0 w 760"/>
                  <a:gd name="T5" fmla="*/ 710 h 710"/>
                  <a:gd name="T6" fmla="*/ 0 w 760"/>
                  <a:gd name="T7" fmla="*/ 710 h 710"/>
                  <a:gd name="T8" fmla="*/ 0 w 760"/>
                  <a:gd name="T9" fmla="*/ 710 h 710"/>
                  <a:gd name="T10" fmla="*/ 313 w 760"/>
                  <a:gd name="T11" fmla="*/ 710 h 710"/>
                  <a:gd name="T12" fmla="*/ 403 w 760"/>
                  <a:gd name="T13" fmla="*/ 710 h 710"/>
                  <a:gd name="T14" fmla="*/ 708 w 760"/>
                  <a:gd name="T15" fmla="*/ 710 h 710"/>
                  <a:gd name="T16" fmla="*/ 708 w 760"/>
                  <a:gd name="T17" fmla="*/ 710 h 710"/>
                  <a:gd name="T18" fmla="*/ 711 w 760"/>
                  <a:gd name="T19" fmla="*/ 710 h 710"/>
                  <a:gd name="T20" fmla="*/ 711 w 760"/>
                  <a:gd name="T21" fmla="*/ 401 h 710"/>
                  <a:gd name="T22" fmla="*/ 760 w 760"/>
                  <a:gd name="T23" fmla="*/ 356 h 710"/>
                  <a:gd name="T24" fmla="*/ 711 w 760"/>
                  <a:gd name="T25" fmla="*/ 311 h 710"/>
                  <a:gd name="T26" fmla="*/ 711 w 760"/>
                  <a:gd name="T27" fmla="*/ 0 h 710"/>
                  <a:gd name="T28" fmla="*/ 0 w 760"/>
                  <a:gd name="T29" fmla="*/ 0 h 710"/>
                  <a:gd name="T30" fmla="*/ 0 w 760"/>
                  <a:gd name="T31" fmla="*/ 311 h 710"/>
                  <a:gd name="T32" fmla="*/ 47 w 760"/>
                  <a:gd name="T33" fmla="*/ 359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0" h="710">
                    <a:moveTo>
                      <a:pt x="47" y="359"/>
                    </a:moveTo>
                    <a:lnTo>
                      <a:pt x="0" y="406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3" y="710"/>
                    </a:lnTo>
                    <a:lnTo>
                      <a:pt x="403" y="710"/>
                    </a:lnTo>
                    <a:lnTo>
                      <a:pt x="708" y="710"/>
                    </a:lnTo>
                    <a:lnTo>
                      <a:pt x="708" y="710"/>
                    </a:lnTo>
                    <a:lnTo>
                      <a:pt x="711" y="710"/>
                    </a:lnTo>
                    <a:lnTo>
                      <a:pt x="711" y="401"/>
                    </a:lnTo>
                    <a:lnTo>
                      <a:pt x="760" y="356"/>
                    </a:lnTo>
                    <a:lnTo>
                      <a:pt x="711" y="311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7" y="35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10">
                <a:extLst>
                  <a:ext uri="{FF2B5EF4-FFF2-40B4-BE49-F238E27FC236}">
                    <a16:creationId xmlns:a16="http://schemas.microsoft.com/office/drawing/2014/main" id="{AF14DB2E-7D34-EDF8-B88C-90A2294EBF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2794" y="1222959"/>
                <a:ext cx="2179167" cy="2587154"/>
              </a:xfrm>
              <a:custGeom>
                <a:avLst/>
                <a:gdLst>
                  <a:gd name="T0" fmla="*/ 48 w 763"/>
                  <a:gd name="T1" fmla="*/ 359 h 710"/>
                  <a:gd name="T2" fmla="*/ 0 w 763"/>
                  <a:gd name="T3" fmla="*/ 406 h 710"/>
                  <a:gd name="T4" fmla="*/ 0 w 763"/>
                  <a:gd name="T5" fmla="*/ 710 h 710"/>
                  <a:gd name="T6" fmla="*/ 0 w 763"/>
                  <a:gd name="T7" fmla="*/ 710 h 710"/>
                  <a:gd name="T8" fmla="*/ 0 w 763"/>
                  <a:gd name="T9" fmla="*/ 710 h 710"/>
                  <a:gd name="T10" fmla="*/ 315 w 763"/>
                  <a:gd name="T11" fmla="*/ 710 h 710"/>
                  <a:gd name="T12" fmla="*/ 403 w 763"/>
                  <a:gd name="T13" fmla="*/ 710 h 710"/>
                  <a:gd name="T14" fmla="*/ 711 w 763"/>
                  <a:gd name="T15" fmla="*/ 710 h 710"/>
                  <a:gd name="T16" fmla="*/ 711 w 763"/>
                  <a:gd name="T17" fmla="*/ 710 h 710"/>
                  <a:gd name="T18" fmla="*/ 711 w 763"/>
                  <a:gd name="T19" fmla="*/ 710 h 710"/>
                  <a:gd name="T20" fmla="*/ 711 w 763"/>
                  <a:gd name="T21" fmla="*/ 401 h 710"/>
                  <a:gd name="T22" fmla="*/ 763 w 763"/>
                  <a:gd name="T23" fmla="*/ 356 h 710"/>
                  <a:gd name="T24" fmla="*/ 711 w 763"/>
                  <a:gd name="T25" fmla="*/ 311 h 710"/>
                  <a:gd name="T26" fmla="*/ 711 w 763"/>
                  <a:gd name="T27" fmla="*/ 0 h 710"/>
                  <a:gd name="T28" fmla="*/ 0 w 763"/>
                  <a:gd name="T29" fmla="*/ 0 h 710"/>
                  <a:gd name="T30" fmla="*/ 0 w 763"/>
                  <a:gd name="T31" fmla="*/ 311 h 710"/>
                  <a:gd name="T32" fmla="*/ 48 w 763"/>
                  <a:gd name="T33" fmla="*/ 359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3" h="710">
                    <a:moveTo>
                      <a:pt x="48" y="359"/>
                    </a:moveTo>
                    <a:lnTo>
                      <a:pt x="0" y="406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5" y="710"/>
                    </a:lnTo>
                    <a:lnTo>
                      <a:pt x="403" y="710"/>
                    </a:lnTo>
                    <a:lnTo>
                      <a:pt x="711" y="710"/>
                    </a:lnTo>
                    <a:lnTo>
                      <a:pt x="711" y="710"/>
                    </a:lnTo>
                    <a:lnTo>
                      <a:pt x="711" y="710"/>
                    </a:lnTo>
                    <a:lnTo>
                      <a:pt x="711" y="401"/>
                    </a:lnTo>
                    <a:lnTo>
                      <a:pt x="763" y="356"/>
                    </a:lnTo>
                    <a:lnTo>
                      <a:pt x="711" y="311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8" y="359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lvl="0" indent="-285750" defTabSz="1218987">
                  <a:buFont typeface="Arial" panose="020B0604020202020204" pitchFamily="34" charset="0"/>
                  <a:buChar char="•"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 населението на страната на 16 и повече навършени години</a:t>
                </a:r>
              </a:p>
              <a:p>
                <a:pPr marL="285750" lvl="0" indent="-285750" defTabSz="1218987">
                  <a:buFont typeface="Arial" panose="020B0604020202020204" pitchFamily="34" charset="0"/>
                  <a:buChar char="•"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 бизнеса в България </a:t>
                </a:r>
              </a:p>
            </p:txBody>
          </p:sp>
          <p:sp>
            <p:nvSpPr>
              <p:cNvPr id="13" name="Freeform 11">
                <a:extLst>
                  <a:ext uri="{FF2B5EF4-FFF2-40B4-BE49-F238E27FC236}">
                    <a16:creationId xmlns:a16="http://schemas.microsoft.com/office/drawing/2014/main" id="{651622BF-7CBB-1FE0-7BD2-FE1C0E8F0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6970" y="1217311"/>
                <a:ext cx="2159176" cy="2587154"/>
              </a:xfrm>
              <a:custGeom>
                <a:avLst/>
                <a:gdLst>
                  <a:gd name="T0" fmla="*/ 311 w 756"/>
                  <a:gd name="T1" fmla="*/ 710 h 710"/>
                  <a:gd name="T2" fmla="*/ 356 w 756"/>
                  <a:gd name="T3" fmla="*/ 658 h 710"/>
                  <a:gd name="T4" fmla="*/ 401 w 756"/>
                  <a:gd name="T5" fmla="*/ 710 h 710"/>
                  <a:gd name="T6" fmla="*/ 706 w 756"/>
                  <a:gd name="T7" fmla="*/ 710 h 710"/>
                  <a:gd name="T8" fmla="*/ 708 w 756"/>
                  <a:gd name="T9" fmla="*/ 707 h 710"/>
                  <a:gd name="T10" fmla="*/ 708 w 756"/>
                  <a:gd name="T11" fmla="*/ 406 h 710"/>
                  <a:gd name="T12" fmla="*/ 756 w 756"/>
                  <a:gd name="T13" fmla="*/ 359 h 710"/>
                  <a:gd name="T14" fmla="*/ 708 w 756"/>
                  <a:gd name="T15" fmla="*/ 311 h 710"/>
                  <a:gd name="T16" fmla="*/ 708 w 756"/>
                  <a:gd name="T17" fmla="*/ 0 h 710"/>
                  <a:gd name="T18" fmla="*/ 0 w 756"/>
                  <a:gd name="T19" fmla="*/ 0 h 710"/>
                  <a:gd name="T20" fmla="*/ 0 w 756"/>
                  <a:gd name="T21" fmla="*/ 311 h 710"/>
                  <a:gd name="T22" fmla="*/ 50 w 756"/>
                  <a:gd name="T23" fmla="*/ 356 h 710"/>
                  <a:gd name="T24" fmla="*/ 0 w 756"/>
                  <a:gd name="T25" fmla="*/ 401 h 710"/>
                  <a:gd name="T26" fmla="*/ 0 w 756"/>
                  <a:gd name="T27" fmla="*/ 710 h 710"/>
                  <a:gd name="T28" fmla="*/ 0 w 756"/>
                  <a:gd name="T29" fmla="*/ 710 h 710"/>
                  <a:gd name="T30" fmla="*/ 311 w 756"/>
                  <a:gd name="T31" fmla="*/ 71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56" h="710">
                    <a:moveTo>
                      <a:pt x="311" y="710"/>
                    </a:moveTo>
                    <a:lnTo>
                      <a:pt x="356" y="658"/>
                    </a:lnTo>
                    <a:lnTo>
                      <a:pt x="401" y="710"/>
                    </a:lnTo>
                    <a:lnTo>
                      <a:pt x="706" y="710"/>
                    </a:lnTo>
                    <a:lnTo>
                      <a:pt x="708" y="707"/>
                    </a:lnTo>
                    <a:lnTo>
                      <a:pt x="708" y="406"/>
                    </a:lnTo>
                    <a:lnTo>
                      <a:pt x="756" y="359"/>
                    </a:lnTo>
                    <a:lnTo>
                      <a:pt x="708" y="311"/>
                    </a:lnTo>
                    <a:lnTo>
                      <a:pt x="708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50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1" y="71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12">
                <a:extLst>
                  <a:ext uri="{FF2B5EF4-FFF2-40B4-BE49-F238E27FC236}">
                    <a16:creationId xmlns:a16="http://schemas.microsoft.com/office/drawing/2014/main" id="{21422216-9481-823B-4547-F30E6C2807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7007" y="3720043"/>
                <a:ext cx="2016374" cy="2783923"/>
              </a:xfrm>
              <a:custGeom>
                <a:avLst/>
                <a:gdLst>
                  <a:gd name="T0" fmla="*/ 706 w 706"/>
                  <a:gd name="T1" fmla="*/ 52 h 764"/>
                  <a:gd name="T2" fmla="*/ 398 w 706"/>
                  <a:gd name="T3" fmla="*/ 52 h 764"/>
                  <a:gd name="T4" fmla="*/ 353 w 706"/>
                  <a:gd name="T5" fmla="*/ 0 h 764"/>
                  <a:gd name="T6" fmla="*/ 308 w 706"/>
                  <a:gd name="T7" fmla="*/ 52 h 764"/>
                  <a:gd name="T8" fmla="*/ 0 w 706"/>
                  <a:gd name="T9" fmla="*/ 52 h 764"/>
                  <a:gd name="T10" fmla="*/ 0 w 706"/>
                  <a:gd name="T11" fmla="*/ 356 h 764"/>
                  <a:gd name="T12" fmla="*/ 45 w 706"/>
                  <a:gd name="T13" fmla="*/ 405 h 764"/>
                  <a:gd name="T14" fmla="*/ 0 w 706"/>
                  <a:gd name="T15" fmla="*/ 451 h 764"/>
                  <a:gd name="T16" fmla="*/ 0 w 706"/>
                  <a:gd name="T17" fmla="*/ 764 h 764"/>
                  <a:gd name="T18" fmla="*/ 706 w 706"/>
                  <a:gd name="T19" fmla="*/ 764 h 764"/>
                  <a:gd name="T20" fmla="*/ 706 w 706"/>
                  <a:gd name="T21" fmla="*/ 448 h 764"/>
                  <a:gd name="T22" fmla="*/ 706 w 706"/>
                  <a:gd name="T23" fmla="*/ 358 h 764"/>
                  <a:gd name="T24" fmla="*/ 706 w 706"/>
                  <a:gd name="T25" fmla="*/ 52 h 764"/>
                  <a:gd name="T26" fmla="*/ 706 w 706"/>
                  <a:gd name="T27" fmla="*/ 52 h 764"/>
                  <a:gd name="T28" fmla="*/ 706 w 706"/>
                  <a:gd name="T29" fmla="*/ 52 h 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6" h="764">
                    <a:moveTo>
                      <a:pt x="706" y="52"/>
                    </a:moveTo>
                    <a:lnTo>
                      <a:pt x="398" y="52"/>
                    </a:lnTo>
                    <a:lnTo>
                      <a:pt x="353" y="0"/>
                    </a:lnTo>
                    <a:lnTo>
                      <a:pt x="308" y="52"/>
                    </a:lnTo>
                    <a:lnTo>
                      <a:pt x="0" y="52"/>
                    </a:lnTo>
                    <a:lnTo>
                      <a:pt x="0" y="356"/>
                    </a:lnTo>
                    <a:lnTo>
                      <a:pt x="45" y="405"/>
                    </a:lnTo>
                    <a:lnTo>
                      <a:pt x="0" y="451"/>
                    </a:lnTo>
                    <a:lnTo>
                      <a:pt x="0" y="764"/>
                    </a:lnTo>
                    <a:lnTo>
                      <a:pt x="706" y="764"/>
                    </a:lnTo>
                    <a:lnTo>
                      <a:pt x="706" y="448"/>
                    </a:lnTo>
                    <a:lnTo>
                      <a:pt x="706" y="358"/>
                    </a:lnTo>
                    <a:lnTo>
                      <a:pt x="706" y="52"/>
                    </a:lnTo>
                    <a:lnTo>
                      <a:pt x="706" y="52"/>
                    </a:lnTo>
                    <a:lnTo>
                      <a:pt x="706" y="5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lvl="0" defTabSz="1218987">
                  <a:defRPr/>
                </a:pPr>
                <a:endParaRPr lang="bg-BG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lvl="0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Количествено проучване </a:t>
                </a:r>
              </a:p>
              <a:p>
                <a:pPr lvl="0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Качествено проучване – 28 фокус групи в цялата страна</a:t>
                </a:r>
              </a:p>
              <a:p>
                <a:pPr lvl="0" defTabSz="1218987">
                  <a:defRPr/>
                </a:pPr>
                <a:endParaRPr lang="bg-BG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13">
                <a:extLst>
                  <a:ext uri="{FF2B5EF4-FFF2-40B4-BE49-F238E27FC236}">
                    <a16:creationId xmlns:a16="http://schemas.microsoft.com/office/drawing/2014/main" id="{A6D3EFE3-ED9A-2495-7239-04EE32E9D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7007" y="1217311"/>
                <a:ext cx="2153464" cy="2587154"/>
              </a:xfrm>
              <a:custGeom>
                <a:avLst/>
                <a:gdLst>
                  <a:gd name="T0" fmla="*/ 308 w 754"/>
                  <a:gd name="T1" fmla="*/ 710 h 710"/>
                  <a:gd name="T2" fmla="*/ 353 w 754"/>
                  <a:gd name="T3" fmla="*/ 658 h 710"/>
                  <a:gd name="T4" fmla="*/ 398 w 754"/>
                  <a:gd name="T5" fmla="*/ 710 h 710"/>
                  <a:gd name="T6" fmla="*/ 704 w 754"/>
                  <a:gd name="T7" fmla="*/ 710 h 710"/>
                  <a:gd name="T8" fmla="*/ 706 w 754"/>
                  <a:gd name="T9" fmla="*/ 707 h 710"/>
                  <a:gd name="T10" fmla="*/ 706 w 754"/>
                  <a:gd name="T11" fmla="*/ 406 h 710"/>
                  <a:gd name="T12" fmla="*/ 754 w 754"/>
                  <a:gd name="T13" fmla="*/ 359 h 710"/>
                  <a:gd name="T14" fmla="*/ 706 w 754"/>
                  <a:gd name="T15" fmla="*/ 311 h 710"/>
                  <a:gd name="T16" fmla="*/ 706 w 754"/>
                  <a:gd name="T17" fmla="*/ 0 h 710"/>
                  <a:gd name="T18" fmla="*/ 0 w 754"/>
                  <a:gd name="T19" fmla="*/ 0 h 710"/>
                  <a:gd name="T20" fmla="*/ 0 w 754"/>
                  <a:gd name="T21" fmla="*/ 311 h 710"/>
                  <a:gd name="T22" fmla="*/ 50 w 754"/>
                  <a:gd name="T23" fmla="*/ 356 h 710"/>
                  <a:gd name="T24" fmla="*/ 0 w 754"/>
                  <a:gd name="T25" fmla="*/ 401 h 710"/>
                  <a:gd name="T26" fmla="*/ 0 w 754"/>
                  <a:gd name="T27" fmla="*/ 710 h 710"/>
                  <a:gd name="T28" fmla="*/ 0 w 754"/>
                  <a:gd name="T29" fmla="*/ 710 h 710"/>
                  <a:gd name="T30" fmla="*/ 308 w 754"/>
                  <a:gd name="T31" fmla="*/ 71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54" h="710">
                    <a:moveTo>
                      <a:pt x="308" y="710"/>
                    </a:moveTo>
                    <a:lnTo>
                      <a:pt x="353" y="658"/>
                    </a:lnTo>
                    <a:lnTo>
                      <a:pt x="398" y="710"/>
                    </a:lnTo>
                    <a:lnTo>
                      <a:pt x="704" y="710"/>
                    </a:lnTo>
                    <a:lnTo>
                      <a:pt x="706" y="707"/>
                    </a:lnTo>
                    <a:lnTo>
                      <a:pt x="706" y="406"/>
                    </a:lnTo>
                    <a:lnTo>
                      <a:pt x="754" y="359"/>
                    </a:lnTo>
                    <a:lnTo>
                      <a:pt x="706" y="311"/>
                    </a:lnTo>
                    <a:lnTo>
                      <a:pt x="706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50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08" y="7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14">
                <a:extLst>
                  <a:ext uri="{FF2B5EF4-FFF2-40B4-BE49-F238E27FC236}">
                    <a16:creationId xmlns:a16="http://schemas.microsoft.com/office/drawing/2014/main" id="{6A70107A-7CE4-7B27-7066-34BD40EEA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3380" y="3909525"/>
                <a:ext cx="2159176" cy="2594441"/>
              </a:xfrm>
              <a:custGeom>
                <a:avLst/>
                <a:gdLst>
                  <a:gd name="T0" fmla="*/ 300 w 319"/>
                  <a:gd name="T1" fmla="*/ 131 h 300"/>
                  <a:gd name="T2" fmla="*/ 300 w 319"/>
                  <a:gd name="T3" fmla="*/ 0 h 300"/>
                  <a:gd name="T4" fmla="*/ 0 w 319"/>
                  <a:gd name="T5" fmla="*/ 0 h 300"/>
                  <a:gd name="T6" fmla="*/ 0 w 319"/>
                  <a:gd name="T7" fmla="*/ 299 h 300"/>
                  <a:gd name="T8" fmla="*/ 0 w 319"/>
                  <a:gd name="T9" fmla="*/ 300 h 300"/>
                  <a:gd name="T10" fmla="*/ 300 w 319"/>
                  <a:gd name="T11" fmla="*/ 300 h 300"/>
                  <a:gd name="T12" fmla="*/ 300 w 319"/>
                  <a:gd name="T13" fmla="*/ 170 h 300"/>
                  <a:gd name="T14" fmla="*/ 319 w 319"/>
                  <a:gd name="T15" fmla="*/ 150 h 300"/>
                  <a:gd name="T16" fmla="*/ 300 w 319"/>
                  <a:gd name="T17" fmla="*/ 131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19" h="300">
                    <a:moveTo>
                      <a:pt x="300" y="131"/>
                    </a:moveTo>
                    <a:cubicBezTo>
                      <a:pt x="300" y="0"/>
                      <a:pt x="300" y="0"/>
                      <a:pt x="30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70"/>
                      <a:pt x="300" y="170"/>
                      <a:pt x="300" y="170"/>
                    </a:cubicBezTo>
                    <a:cubicBezTo>
                      <a:pt x="319" y="150"/>
                      <a:pt x="319" y="150"/>
                      <a:pt x="319" y="150"/>
                    </a:cubicBezTo>
                    <a:lnTo>
                      <a:pt x="300" y="131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Широка общественост - стратифицирана двустепенна случайна извадка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Бизнес  -стратифицирана типологична извадка</a:t>
                </a:r>
              </a:p>
            </p:txBody>
          </p:sp>
          <p:sp>
            <p:nvSpPr>
              <p:cNvPr id="17" name="Freeform 15">
                <a:extLst>
                  <a:ext uri="{FF2B5EF4-FFF2-40B4-BE49-F238E27FC236}">
                    <a16:creationId xmlns:a16="http://schemas.microsoft.com/office/drawing/2014/main" id="{B01F236A-6069-BC5D-7D08-6C654D9F82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884" y="3902940"/>
                <a:ext cx="2159176" cy="2594441"/>
              </a:xfrm>
              <a:custGeom>
                <a:avLst/>
                <a:gdLst>
                  <a:gd name="T0" fmla="*/ 300 w 319"/>
                  <a:gd name="T1" fmla="*/ 300 h 300"/>
                  <a:gd name="T2" fmla="*/ 300 w 319"/>
                  <a:gd name="T3" fmla="*/ 300 h 300"/>
                  <a:gd name="T4" fmla="*/ 300 w 319"/>
                  <a:gd name="T5" fmla="*/ 168 h 300"/>
                  <a:gd name="T6" fmla="*/ 319 w 319"/>
                  <a:gd name="T7" fmla="*/ 149 h 300"/>
                  <a:gd name="T8" fmla="*/ 300 w 319"/>
                  <a:gd name="T9" fmla="*/ 128 h 300"/>
                  <a:gd name="T10" fmla="*/ 300 w 319"/>
                  <a:gd name="T11" fmla="*/ 0 h 300"/>
                  <a:gd name="T12" fmla="*/ 300 w 319"/>
                  <a:gd name="T13" fmla="*/ 0 h 300"/>
                  <a:gd name="T14" fmla="*/ 300 w 319"/>
                  <a:gd name="T15" fmla="*/ 0 h 300"/>
                  <a:gd name="T16" fmla="*/ 300 w 319"/>
                  <a:gd name="T17" fmla="*/ 0 h 300"/>
                  <a:gd name="T18" fmla="*/ 170 w 319"/>
                  <a:gd name="T19" fmla="*/ 0 h 300"/>
                  <a:gd name="T20" fmla="*/ 151 w 319"/>
                  <a:gd name="T21" fmla="*/ 21 h 300"/>
                  <a:gd name="T22" fmla="*/ 132 w 319"/>
                  <a:gd name="T23" fmla="*/ 0 h 300"/>
                  <a:gd name="T24" fmla="*/ 0 w 319"/>
                  <a:gd name="T25" fmla="*/ 0 h 300"/>
                  <a:gd name="T26" fmla="*/ 0 w 319"/>
                  <a:gd name="T27" fmla="*/ 300 h 300"/>
                  <a:gd name="T28" fmla="*/ 300 w 319"/>
                  <a:gd name="T29" fmla="*/ 300 h 300"/>
                  <a:gd name="T30" fmla="*/ 300 w 319"/>
                  <a:gd name="T31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9" h="300">
                    <a:moveTo>
                      <a:pt x="300" y="300"/>
                    </a:move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68"/>
                      <a:pt x="300" y="168"/>
                      <a:pt x="300" y="168"/>
                    </a:cubicBezTo>
                    <a:cubicBezTo>
                      <a:pt x="319" y="149"/>
                      <a:pt x="319" y="149"/>
                      <a:pt x="319" y="149"/>
                    </a:cubicBezTo>
                    <a:cubicBezTo>
                      <a:pt x="300" y="128"/>
                      <a:pt x="300" y="128"/>
                      <a:pt x="300" y="128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51" y="21"/>
                      <a:pt x="151" y="21"/>
                      <a:pt x="151" y="21"/>
                    </a:cubicBezTo>
                    <a:cubicBezTo>
                      <a:pt x="132" y="0"/>
                      <a:pt x="132" y="0"/>
                      <a:pt x="13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FE99D287-C399-FD55-57DE-F3CF4A4C2D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0476" y="1221441"/>
                <a:ext cx="2170600" cy="2765705"/>
              </a:xfrm>
              <a:custGeom>
                <a:avLst/>
                <a:gdLst>
                  <a:gd name="T0" fmla="*/ 358 w 760"/>
                  <a:gd name="T1" fmla="*/ 759 h 759"/>
                  <a:gd name="T2" fmla="*/ 403 w 760"/>
                  <a:gd name="T3" fmla="*/ 709 h 759"/>
                  <a:gd name="T4" fmla="*/ 711 w 760"/>
                  <a:gd name="T5" fmla="*/ 709 h 759"/>
                  <a:gd name="T6" fmla="*/ 711 w 760"/>
                  <a:gd name="T7" fmla="*/ 401 h 759"/>
                  <a:gd name="T8" fmla="*/ 760 w 760"/>
                  <a:gd name="T9" fmla="*/ 356 h 759"/>
                  <a:gd name="T10" fmla="*/ 711 w 760"/>
                  <a:gd name="T11" fmla="*/ 310 h 759"/>
                  <a:gd name="T12" fmla="*/ 711 w 760"/>
                  <a:gd name="T13" fmla="*/ 0 h 759"/>
                  <a:gd name="T14" fmla="*/ 0 w 760"/>
                  <a:gd name="T15" fmla="*/ 0 h 759"/>
                  <a:gd name="T16" fmla="*/ 0 w 760"/>
                  <a:gd name="T17" fmla="*/ 709 h 759"/>
                  <a:gd name="T18" fmla="*/ 313 w 760"/>
                  <a:gd name="T19" fmla="*/ 709 h 759"/>
                  <a:gd name="T20" fmla="*/ 358 w 760"/>
                  <a:gd name="T21" fmla="*/ 759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60" h="759">
                    <a:moveTo>
                      <a:pt x="358" y="759"/>
                    </a:moveTo>
                    <a:lnTo>
                      <a:pt x="403" y="709"/>
                    </a:lnTo>
                    <a:lnTo>
                      <a:pt x="711" y="709"/>
                    </a:lnTo>
                    <a:lnTo>
                      <a:pt x="711" y="401"/>
                    </a:lnTo>
                    <a:lnTo>
                      <a:pt x="760" y="356"/>
                    </a:lnTo>
                    <a:lnTo>
                      <a:pt x="711" y="310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709"/>
                    </a:lnTo>
                    <a:lnTo>
                      <a:pt x="313" y="709"/>
                    </a:lnTo>
                    <a:lnTo>
                      <a:pt x="358" y="75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0E797276-D830-37E5-0B5E-25794E8FF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2498" y="1217311"/>
                <a:ext cx="2170600" cy="2769347"/>
              </a:xfrm>
              <a:custGeom>
                <a:avLst/>
                <a:gdLst>
                  <a:gd name="T0" fmla="*/ 358 w 760"/>
                  <a:gd name="T1" fmla="*/ 760 h 760"/>
                  <a:gd name="T2" fmla="*/ 403 w 760"/>
                  <a:gd name="T3" fmla="*/ 710 h 760"/>
                  <a:gd name="T4" fmla="*/ 710 w 760"/>
                  <a:gd name="T5" fmla="*/ 710 h 760"/>
                  <a:gd name="T6" fmla="*/ 710 w 760"/>
                  <a:gd name="T7" fmla="*/ 401 h 760"/>
                  <a:gd name="T8" fmla="*/ 760 w 760"/>
                  <a:gd name="T9" fmla="*/ 356 h 760"/>
                  <a:gd name="T10" fmla="*/ 710 w 760"/>
                  <a:gd name="T11" fmla="*/ 311 h 760"/>
                  <a:gd name="T12" fmla="*/ 710 w 760"/>
                  <a:gd name="T13" fmla="*/ 0 h 760"/>
                  <a:gd name="T14" fmla="*/ 0 w 760"/>
                  <a:gd name="T15" fmla="*/ 0 h 760"/>
                  <a:gd name="T16" fmla="*/ 0 w 760"/>
                  <a:gd name="T17" fmla="*/ 710 h 760"/>
                  <a:gd name="T18" fmla="*/ 313 w 760"/>
                  <a:gd name="T19" fmla="*/ 710 h 760"/>
                  <a:gd name="T20" fmla="*/ 358 w 760"/>
                  <a:gd name="T21" fmla="*/ 760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60" h="760">
                    <a:moveTo>
                      <a:pt x="358" y="760"/>
                    </a:moveTo>
                    <a:lnTo>
                      <a:pt x="403" y="710"/>
                    </a:lnTo>
                    <a:lnTo>
                      <a:pt x="710" y="710"/>
                    </a:lnTo>
                    <a:lnTo>
                      <a:pt x="710" y="401"/>
                    </a:lnTo>
                    <a:lnTo>
                      <a:pt x="760" y="356"/>
                    </a:lnTo>
                    <a:lnTo>
                      <a:pt x="710" y="311"/>
                    </a:lnTo>
                    <a:lnTo>
                      <a:pt x="710" y="0"/>
                    </a:lnTo>
                    <a:lnTo>
                      <a:pt x="0" y="0"/>
                    </a:lnTo>
                    <a:lnTo>
                      <a:pt x="0" y="710"/>
                    </a:lnTo>
                    <a:lnTo>
                      <a:pt x="313" y="710"/>
                    </a:lnTo>
                    <a:lnTo>
                      <a:pt x="358" y="7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6DF5296F-D1C6-A639-2074-ABCEC1596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1585" y="3900000"/>
                <a:ext cx="2156320" cy="2594441"/>
              </a:xfrm>
              <a:custGeom>
                <a:avLst/>
                <a:gdLst>
                  <a:gd name="T0" fmla="*/ 300 w 319"/>
                  <a:gd name="T1" fmla="*/ 300 h 300"/>
                  <a:gd name="T2" fmla="*/ 300 w 319"/>
                  <a:gd name="T3" fmla="*/ 300 h 300"/>
                  <a:gd name="T4" fmla="*/ 300 w 319"/>
                  <a:gd name="T5" fmla="*/ 168 h 300"/>
                  <a:gd name="T6" fmla="*/ 319 w 319"/>
                  <a:gd name="T7" fmla="*/ 149 h 300"/>
                  <a:gd name="T8" fmla="*/ 300 w 319"/>
                  <a:gd name="T9" fmla="*/ 128 h 300"/>
                  <a:gd name="T10" fmla="*/ 300 w 319"/>
                  <a:gd name="T11" fmla="*/ 0 h 300"/>
                  <a:gd name="T12" fmla="*/ 300 w 319"/>
                  <a:gd name="T13" fmla="*/ 0 h 300"/>
                  <a:gd name="T14" fmla="*/ 300 w 319"/>
                  <a:gd name="T15" fmla="*/ 0 h 300"/>
                  <a:gd name="T16" fmla="*/ 300 w 319"/>
                  <a:gd name="T17" fmla="*/ 0 h 300"/>
                  <a:gd name="T18" fmla="*/ 170 w 319"/>
                  <a:gd name="T19" fmla="*/ 0 h 300"/>
                  <a:gd name="T20" fmla="*/ 151 w 319"/>
                  <a:gd name="T21" fmla="*/ 21 h 300"/>
                  <a:gd name="T22" fmla="*/ 132 w 319"/>
                  <a:gd name="T23" fmla="*/ 0 h 300"/>
                  <a:gd name="T24" fmla="*/ 0 w 319"/>
                  <a:gd name="T25" fmla="*/ 0 h 300"/>
                  <a:gd name="T26" fmla="*/ 0 w 319"/>
                  <a:gd name="T27" fmla="*/ 300 h 300"/>
                  <a:gd name="T28" fmla="*/ 300 w 319"/>
                  <a:gd name="T29" fmla="*/ 300 h 300"/>
                  <a:gd name="T30" fmla="*/ 300 w 319"/>
                  <a:gd name="T31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9" h="300">
                    <a:moveTo>
                      <a:pt x="300" y="300"/>
                    </a:move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68"/>
                      <a:pt x="300" y="168"/>
                      <a:pt x="300" y="168"/>
                    </a:cubicBezTo>
                    <a:cubicBezTo>
                      <a:pt x="319" y="149"/>
                      <a:pt x="319" y="149"/>
                      <a:pt x="319" y="149"/>
                    </a:cubicBezTo>
                    <a:cubicBezTo>
                      <a:pt x="300" y="128"/>
                      <a:pt x="300" y="128"/>
                      <a:pt x="300" y="128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51" y="21"/>
                      <a:pt x="151" y="21"/>
                      <a:pt x="151" y="21"/>
                    </a:cubicBezTo>
                    <a:cubicBezTo>
                      <a:pt x="132" y="0"/>
                      <a:pt x="132" y="0"/>
                      <a:pt x="13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0</a:t>
                </a:r>
                <a:r>
                  <a:rPr kumimoji="0" lang="en-US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8</a:t>
                </a: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-1</a:t>
                </a:r>
                <a:r>
                  <a:rPr kumimoji="0" lang="en-US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6</a:t>
                </a: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април </a:t>
                </a:r>
                <a:r>
                  <a:rPr kumimoji="0" lang="bg-BG" sz="140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2025 г.</a:t>
                </a:r>
              </a:p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22 – 28 май 2025 г. </a:t>
                </a: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1" name="Group 22">
                <a:extLst>
                  <a:ext uri="{FF2B5EF4-FFF2-40B4-BE49-F238E27FC236}">
                    <a16:creationId xmlns:a16="http://schemas.microsoft.com/office/drawing/2014/main" id="{2E38E783-3635-E0D4-4DC7-17351BE45A21}"/>
                  </a:ext>
                </a:extLst>
              </p:cNvPr>
              <p:cNvGrpSpPr/>
              <p:nvPr/>
            </p:nvGrpSpPr>
            <p:grpSpPr>
              <a:xfrm>
                <a:off x="10550432" y="1466358"/>
                <a:ext cx="369421" cy="821336"/>
                <a:chOff x="5120176" y="5297654"/>
                <a:chExt cx="304800" cy="523952"/>
              </a:xfrm>
              <a:solidFill>
                <a:sysClr val="window" lastClr="FFFFFF"/>
              </a:solidFill>
            </p:grpSpPr>
            <p:sp>
              <p:nvSpPr>
                <p:cNvPr id="87" name="Freeform 17">
                  <a:extLst>
                    <a:ext uri="{FF2B5EF4-FFF2-40B4-BE49-F238E27FC236}">
                      <a16:creationId xmlns:a16="http://schemas.microsoft.com/office/drawing/2014/main" id="{F147BCDB-5557-AFCC-5372-41EAEB42BDB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20176" y="5432744"/>
                  <a:ext cx="304800" cy="260350"/>
                </a:xfrm>
                <a:custGeom>
                  <a:avLst/>
                  <a:gdLst>
                    <a:gd name="T0" fmla="*/ 15 w 81"/>
                    <a:gd name="T1" fmla="*/ 44 h 69"/>
                    <a:gd name="T2" fmla="*/ 24 w 81"/>
                    <a:gd name="T3" fmla="*/ 34 h 69"/>
                    <a:gd name="T4" fmla="*/ 24 w 81"/>
                    <a:gd name="T5" fmla="*/ 46 h 69"/>
                    <a:gd name="T6" fmla="*/ 18 w 81"/>
                    <a:gd name="T7" fmla="*/ 49 h 69"/>
                    <a:gd name="T8" fmla="*/ 43 w 81"/>
                    <a:gd name="T9" fmla="*/ 65 h 69"/>
                    <a:gd name="T10" fmla="*/ 54 w 81"/>
                    <a:gd name="T11" fmla="*/ 58 h 69"/>
                    <a:gd name="T12" fmla="*/ 46 w 81"/>
                    <a:gd name="T13" fmla="*/ 50 h 69"/>
                    <a:gd name="T14" fmla="*/ 53 w 81"/>
                    <a:gd name="T15" fmla="*/ 43 h 69"/>
                    <a:gd name="T16" fmla="*/ 63 w 81"/>
                    <a:gd name="T17" fmla="*/ 56 h 69"/>
                    <a:gd name="T18" fmla="*/ 63 w 81"/>
                    <a:gd name="T19" fmla="*/ 56 h 69"/>
                    <a:gd name="T20" fmla="*/ 63 w 81"/>
                    <a:gd name="T21" fmla="*/ 56 h 69"/>
                    <a:gd name="T22" fmla="*/ 64 w 81"/>
                    <a:gd name="T23" fmla="*/ 56 h 69"/>
                    <a:gd name="T24" fmla="*/ 77 w 81"/>
                    <a:gd name="T25" fmla="*/ 47 h 69"/>
                    <a:gd name="T26" fmla="*/ 72 w 81"/>
                    <a:gd name="T27" fmla="*/ 38 h 69"/>
                    <a:gd name="T28" fmla="*/ 68 w 81"/>
                    <a:gd name="T29" fmla="*/ 34 h 69"/>
                    <a:gd name="T30" fmla="*/ 79 w 81"/>
                    <a:gd name="T31" fmla="*/ 23 h 69"/>
                    <a:gd name="T32" fmla="*/ 55 w 81"/>
                    <a:gd name="T33" fmla="*/ 18 h 69"/>
                    <a:gd name="T34" fmla="*/ 51 w 81"/>
                    <a:gd name="T35" fmla="*/ 12 h 69"/>
                    <a:gd name="T36" fmla="*/ 42 w 81"/>
                    <a:gd name="T37" fmla="*/ 6 h 69"/>
                    <a:gd name="T38" fmla="*/ 31 w 81"/>
                    <a:gd name="T39" fmla="*/ 11 h 69"/>
                    <a:gd name="T40" fmla="*/ 17 w 81"/>
                    <a:gd name="T41" fmla="*/ 0 h 69"/>
                    <a:gd name="T42" fmla="*/ 14 w 81"/>
                    <a:gd name="T43" fmla="*/ 18 h 69"/>
                    <a:gd name="T44" fmla="*/ 5 w 81"/>
                    <a:gd name="T45" fmla="*/ 21 h 69"/>
                    <a:gd name="T46" fmla="*/ 0 w 81"/>
                    <a:gd name="T47" fmla="*/ 23 h 69"/>
                    <a:gd name="T48" fmla="*/ 64 w 81"/>
                    <a:gd name="T49" fmla="*/ 53 h 69"/>
                    <a:gd name="T50" fmla="*/ 62 w 81"/>
                    <a:gd name="T51" fmla="*/ 52 h 69"/>
                    <a:gd name="T52" fmla="*/ 62 w 81"/>
                    <a:gd name="T53" fmla="*/ 52 h 69"/>
                    <a:gd name="T54" fmla="*/ 6 w 81"/>
                    <a:gd name="T55" fmla="*/ 25 h 69"/>
                    <a:gd name="T56" fmla="*/ 22 w 81"/>
                    <a:gd name="T57" fmla="*/ 18 h 69"/>
                    <a:gd name="T58" fmla="*/ 8 w 81"/>
                    <a:gd name="T59" fmla="*/ 10 h 69"/>
                    <a:gd name="T60" fmla="*/ 26 w 81"/>
                    <a:gd name="T61" fmla="*/ 7 h 69"/>
                    <a:gd name="T62" fmla="*/ 35 w 81"/>
                    <a:gd name="T63" fmla="*/ 14 h 69"/>
                    <a:gd name="T64" fmla="*/ 44 w 81"/>
                    <a:gd name="T65" fmla="*/ 9 h 69"/>
                    <a:gd name="T66" fmla="*/ 48 w 81"/>
                    <a:gd name="T67" fmla="*/ 14 h 69"/>
                    <a:gd name="T68" fmla="*/ 52 w 81"/>
                    <a:gd name="T69" fmla="*/ 20 h 69"/>
                    <a:gd name="T70" fmla="*/ 59 w 81"/>
                    <a:gd name="T71" fmla="*/ 20 h 69"/>
                    <a:gd name="T72" fmla="*/ 76 w 81"/>
                    <a:gd name="T73" fmla="*/ 30 h 69"/>
                    <a:gd name="T74" fmla="*/ 63 w 81"/>
                    <a:gd name="T75" fmla="*/ 29 h 69"/>
                    <a:gd name="T76" fmla="*/ 67 w 81"/>
                    <a:gd name="T77" fmla="*/ 39 h 69"/>
                    <a:gd name="T78" fmla="*/ 73 w 81"/>
                    <a:gd name="T79" fmla="*/ 45 h 69"/>
                    <a:gd name="T80" fmla="*/ 62 w 81"/>
                    <a:gd name="T81" fmla="*/ 52 h 69"/>
                    <a:gd name="T82" fmla="*/ 62 w 81"/>
                    <a:gd name="T83" fmla="*/ 52 h 69"/>
                    <a:gd name="T84" fmla="*/ 61 w 81"/>
                    <a:gd name="T85" fmla="*/ 52 h 69"/>
                    <a:gd name="T86" fmla="*/ 56 w 81"/>
                    <a:gd name="T87" fmla="*/ 39 h 69"/>
                    <a:gd name="T88" fmla="*/ 43 w 81"/>
                    <a:gd name="T89" fmla="*/ 53 h 69"/>
                    <a:gd name="T90" fmla="*/ 43 w 81"/>
                    <a:gd name="T91" fmla="*/ 60 h 69"/>
                    <a:gd name="T92" fmla="*/ 32 w 81"/>
                    <a:gd name="T93" fmla="*/ 61 h 69"/>
                    <a:gd name="T94" fmla="*/ 35 w 81"/>
                    <a:gd name="T95" fmla="*/ 46 h 69"/>
                    <a:gd name="T96" fmla="*/ 18 w 81"/>
                    <a:gd name="T97" fmla="*/ 37 h 69"/>
                    <a:gd name="T98" fmla="*/ 5 w 81"/>
                    <a:gd name="T99" fmla="*/ 25 h 69"/>
                    <a:gd name="T100" fmla="*/ 63 w 81"/>
                    <a:gd name="T101" fmla="*/ 56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1" h="69">
                      <a:moveTo>
                        <a:pt x="0" y="25"/>
                      </a:moveTo>
                      <a:cubicBezTo>
                        <a:pt x="0" y="25"/>
                        <a:pt x="1" y="26"/>
                        <a:pt x="1" y="27"/>
                      </a:cubicBezTo>
                      <a:cubicBezTo>
                        <a:pt x="6" y="35"/>
                        <a:pt x="10" y="43"/>
                        <a:pt x="15" y="44"/>
                      </a:cubicBezTo>
                      <a:cubicBezTo>
                        <a:pt x="17" y="44"/>
                        <a:pt x="18" y="44"/>
                        <a:pt x="19" y="43"/>
                      </a:cubicBezTo>
                      <a:cubicBezTo>
                        <a:pt x="21" y="41"/>
                        <a:pt x="21" y="40"/>
                        <a:pt x="22" y="38"/>
                      </a:cubicBezTo>
                      <a:cubicBezTo>
                        <a:pt x="22" y="35"/>
                        <a:pt x="23" y="34"/>
                        <a:pt x="24" y="34"/>
                      </a:cubicBezTo>
                      <a:cubicBezTo>
                        <a:pt x="27" y="34"/>
                        <a:pt x="30" y="38"/>
                        <a:pt x="31" y="41"/>
                      </a:cubicBezTo>
                      <a:cubicBezTo>
                        <a:pt x="32" y="42"/>
                        <a:pt x="32" y="43"/>
                        <a:pt x="31" y="44"/>
                      </a:cubicBezTo>
                      <a:cubicBezTo>
                        <a:pt x="30" y="45"/>
                        <a:pt x="27" y="45"/>
                        <a:pt x="24" y="46"/>
                      </a:cubicBezTo>
                      <a:cubicBezTo>
                        <a:pt x="23" y="46"/>
                        <a:pt x="21" y="46"/>
                        <a:pt x="20" y="46"/>
                      </a:cubicBezTo>
                      <a:cubicBezTo>
                        <a:pt x="19" y="46"/>
                        <a:pt x="18" y="47"/>
                        <a:pt x="18" y="47"/>
                      </a:cubicBezTo>
                      <a:cubicBezTo>
                        <a:pt x="18" y="48"/>
                        <a:pt x="18" y="48"/>
                        <a:pt x="18" y="49"/>
                      </a:cubicBezTo>
                      <a:cubicBezTo>
                        <a:pt x="21" y="55"/>
                        <a:pt x="25" y="59"/>
                        <a:pt x="29" y="64"/>
                      </a:cubicBezTo>
                      <a:cubicBezTo>
                        <a:pt x="31" y="66"/>
                        <a:pt x="31" y="66"/>
                        <a:pt x="31" y="66"/>
                      </a:cubicBezTo>
                      <a:cubicBezTo>
                        <a:pt x="33" y="69"/>
                        <a:pt x="37" y="67"/>
                        <a:pt x="43" y="65"/>
                      </a:cubicBezTo>
                      <a:cubicBezTo>
                        <a:pt x="44" y="64"/>
                        <a:pt x="44" y="64"/>
                        <a:pt x="44" y="64"/>
                      </a:cubicBezTo>
                      <a:cubicBezTo>
                        <a:pt x="48" y="63"/>
                        <a:pt x="50" y="62"/>
                        <a:pt x="53" y="59"/>
                      </a:cubicBezTo>
                      <a:cubicBezTo>
                        <a:pt x="54" y="59"/>
                        <a:pt x="54" y="58"/>
                        <a:pt x="54" y="58"/>
                      </a:cubicBezTo>
                      <a:cubicBezTo>
                        <a:pt x="54" y="57"/>
                        <a:pt x="54" y="57"/>
                        <a:pt x="54" y="56"/>
                      </a:cubicBezTo>
                      <a:cubicBezTo>
                        <a:pt x="52" y="54"/>
                        <a:pt x="50" y="53"/>
                        <a:pt x="48" y="51"/>
                      </a:cubicBezTo>
                      <a:cubicBezTo>
                        <a:pt x="47" y="51"/>
                        <a:pt x="47" y="50"/>
                        <a:pt x="46" y="50"/>
                      </a:cubicBezTo>
                      <a:cubicBezTo>
                        <a:pt x="44" y="49"/>
                        <a:pt x="44" y="48"/>
                        <a:pt x="44" y="46"/>
                      </a:cubicBezTo>
                      <a:cubicBezTo>
                        <a:pt x="44" y="45"/>
                        <a:pt x="45" y="44"/>
                        <a:pt x="47" y="43"/>
                      </a:cubicBezTo>
                      <a:cubicBezTo>
                        <a:pt x="49" y="42"/>
                        <a:pt x="52" y="41"/>
                        <a:pt x="53" y="43"/>
                      </a:cubicBezTo>
                      <a:cubicBezTo>
                        <a:pt x="55" y="44"/>
                        <a:pt x="55" y="46"/>
                        <a:pt x="54" y="47"/>
                      </a:cubicBezTo>
                      <a:cubicBezTo>
                        <a:pt x="54" y="50"/>
                        <a:pt x="54" y="54"/>
                        <a:pt x="57" y="56"/>
                      </a:cubicBezTo>
                      <a:cubicBezTo>
                        <a:pt x="58" y="57"/>
                        <a:pt x="60" y="58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4" y="56"/>
                        <a:pt x="64" y="55"/>
                        <a:pt x="65" y="55"/>
                      </a:cubicBezTo>
                      <a:cubicBezTo>
                        <a:pt x="64" y="55"/>
                        <a:pt x="64" y="56"/>
                        <a:pt x="64" y="56"/>
                      </a:cubicBezTo>
                      <a:cubicBezTo>
                        <a:pt x="64" y="56"/>
                        <a:pt x="64" y="55"/>
                        <a:pt x="67" y="54"/>
                      </a:cubicBezTo>
                      <a:cubicBezTo>
                        <a:pt x="71" y="51"/>
                        <a:pt x="76" y="48"/>
                        <a:pt x="77" y="47"/>
                      </a:cubicBezTo>
                      <a:cubicBezTo>
                        <a:pt x="77" y="47"/>
                        <a:pt x="77" y="47"/>
                        <a:pt x="77" y="47"/>
                      </a:cubicBezTo>
                      <a:cubicBezTo>
                        <a:pt x="78" y="47"/>
                        <a:pt x="78" y="47"/>
                        <a:pt x="79" y="46"/>
                      </a:cubicBezTo>
                      <a:cubicBezTo>
                        <a:pt x="79" y="44"/>
                        <a:pt x="78" y="43"/>
                        <a:pt x="75" y="41"/>
                      </a:cubicBezTo>
                      <a:cubicBezTo>
                        <a:pt x="74" y="40"/>
                        <a:pt x="73" y="39"/>
                        <a:pt x="72" y="38"/>
                      </a:cubicBezTo>
                      <a:cubicBezTo>
                        <a:pt x="72" y="38"/>
                        <a:pt x="71" y="37"/>
                        <a:pt x="70" y="36"/>
                      </a:cubicBezTo>
                      <a:cubicBezTo>
                        <a:pt x="69" y="35"/>
                        <a:pt x="68" y="35"/>
                        <a:pt x="67" y="34"/>
                      </a:cubicBezTo>
                      <a:cubicBezTo>
                        <a:pt x="67" y="34"/>
                        <a:pt x="68" y="34"/>
                        <a:pt x="68" y="34"/>
                      </a:cubicBezTo>
                      <a:cubicBezTo>
                        <a:pt x="70" y="34"/>
                        <a:pt x="72" y="35"/>
                        <a:pt x="75" y="35"/>
                      </a:cubicBezTo>
                      <a:cubicBezTo>
                        <a:pt x="78" y="34"/>
                        <a:pt x="79" y="33"/>
                        <a:pt x="80" y="31"/>
                      </a:cubicBezTo>
                      <a:cubicBezTo>
                        <a:pt x="81" y="28"/>
                        <a:pt x="80" y="25"/>
                        <a:pt x="79" y="23"/>
                      </a:cubicBezTo>
                      <a:cubicBezTo>
                        <a:pt x="76" y="18"/>
                        <a:pt x="70" y="14"/>
                        <a:pt x="64" y="13"/>
                      </a:cubicBezTo>
                      <a:cubicBezTo>
                        <a:pt x="61" y="13"/>
                        <a:pt x="58" y="15"/>
                        <a:pt x="56" y="17"/>
                      </a:cubicBezTo>
                      <a:cubicBezTo>
                        <a:pt x="56" y="18"/>
                        <a:pt x="56" y="18"/>
                        <a:pt x="55" y="18"/>
                      </a:cubicBezTo>
                      <a:cubicBezTo>
                        <a:pt x="54" y="17"/>
                        <a:pt x="54" y="17"/>
                        <a:pt x="54" y="17"/>
                      </a:cubicBezTo>
                      <a:cubicBezTo>
                        <a:pt x="54" y="16"/>
                        <a:pt x="53" y="15"/>
                        <a:pt x="53" y="15"/>
                      </a:cubicBezTo>
                      <a:cubicBezTo>
                        <a:pt x="51" y="12"/>
                        <a:pt x="51" y="12"/>
                        <a:pt x="51" y="12"/>
                      </a:cubicBezTo>
                      <a:cubicBezTo>
                        <a:pt x="50" y="11"/>
                        <a:pt x="49" y="10"/>
                        <a:pt x="49" y="8"/>
                      </a:cubicBezTo>
                      <a:cubicBezTo>
                        <a:pt x="48" y="8"/>
                        <a:pt x="48" y="8"/>
                        <a:pt x="48" y="8"/>
                      </a:cubicBezTo>
                      <a:cubicBezTo>
                        <a:pt x="47" y="6"/>
                        <a:pt x="46" y="4"/>
                        <a:pt x="42" y="6"/>
                      </a:cubicBezTo>
                      <a:cubicBezTo>
                        <a:pt x="40" y="7"/>
                        <a:pt x="37" y="9"/>
                        <a:pt x="34" y="10"/>
                      </a:cubicBezTo>
                      <a:cubicBezTo>
                        <a:pt x="34" y="10"/>
                        <a:pt x="33" y="10"/>
                        <a:pt x="33" y="11"/>
                      </a:cubicBezTo>
                      <a:cubicBezTo>
                        <a:pt x="33" y="11"/>
                        <a:pt x="32" y="11"/>
                        <a:pt x="31" y="11"/>
                      </a:cubicBezTo>
                      <a:cubicBezTo>
                        <a:pt x="31" y="11"/>
                        <a:pt x="31" y="10"/>
                        <a:pt x="31" y="9"/>
                      </a:cubicBezTo>
                      <a:cubicBezTo>
                        <a:pt x="30" y="7"/>
                        <a:pt x="30" y="6"/>
                        <a:pt x="29" y="5"/>
                      </a:cubicBezTo>
                      <a:cubicBezTo>
                        <a:pt x="27" y="2"/>
                        <a:pt x="22" y="0"/>
                        <a:pt x="17" y="0"/>
                      </a:cubicBezTo>
                      <a:cubicBezTo>
                        <a:pt x="12" y="0"/>
                        <a:pt x="8" y="2"/>
                        <a:pt x="5" y="5"/>
                      </a:cubicBezTo>
                      <a:cubicBezTo>
                        <a:pt x="4" y="7"/>
                        <a:pt x="4" y="9"/>
                        <a:pt x="4" y="11"/>
                      </a:cubicBezTo>
                      <a:cubicBezTo>
                        <a:pt x="5" y="15"/>
                        <a:pt x="10" y="16"/>
                        <a:pt x="14" y="18"/>
                      </a:cubicBezTo>
                      <a:cubicBezTo>
                        <a:pt x="15" y="18"/>
                        <a:pt x="15" y="18"/>
                        <a:pt x="16" y="18"/>
                      </a:cubicBezTo>
                      <a:cubicBezTo>
                        <a:pt x="14" y="19"/>
                        <a:pt x="11" y="20"/>
                        <a:pt x="9" y="20"/>
                      </a:cubicBezTo>
                      <a:cubicBezTo>
                        <a:pt x="8" y="20"/>
                        <a:pt x="6" y="21"/>
                        <a:pt x="5" y="21"/>
                      </a:cubicBezTo>
                      <a:cubicBezTo>
                        <a:pt x="3" y="21"/>
                        <a:pt x="3" y="21"/>
                        <a:pt x="3" y="21"/>
                      </a:cubicBezTo>
                      <a:cubicBezTo>
                        <a:pt x="1" y="22"/>
                        <a:pt x="1" y="22"/>
                        <a:pt x="1" y="22"/>
                      </a:cubicBezTo>
                      <a:cubicBezTo>
                        <a:pt x="1" y="22"/>
                        <a:pt x="0" y="22"/>
                        <a:pt x="0" y="23"/>
                      </a:cubicBezTo>
                      <a:cubicBezTo>
                        <a:pt x="0" y="23"/>
                        <a:pt x="0" y="24"/>
                        <a:pt x="0" y="25"/>
                      </a:cubicBezTo>
                      <a:close/>
                      <a:moveTo>
                        <a:pt x="64" y="53"/>
                      </a:moveTo>
                      <a:cubicBezTo>
                        <a:pt x="64" y="53"/>
                        <a:pt x="64" y="53"/>
                        <a:pt x="64" y="53"/>
                      </a:cubicBezTo>
                      <a:cubicBezTo>
                        <a:pt x="64" y="53"/>
                        <a:pt x="64" y="53"/>
                        <a:pt x="64" y="53"/>
                      </a:cubicBezTo>
                      <a:cubicBezTo>
                        <a:pt x="64" y="53"/>
                        <a:pt x="64" y="53"/>
                        <a:pt x="64" y="53"/>
                      </a:cubicBezTo>
                      <a:close/>
                      <a:moveTo>
                        <a:pt x="62" y="52"/>
                      </a:move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lose/>
                      <a:moveTo>
                        <a:pt x="5" y="25"/>
                      </a:move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7" y="25"/>
                        <a:pt x="9" y="24"/>
                        <a:pt x="10" y="24"/>
                      </a:cubicBezTo>
                      <a:cubicBezTo>
                        <a:pt x="14" y="23"/>
                        <a:pt x="18" y="22"/>
                        <a:pt x="21" y="20"/>
                      </a:cubicBezTo>
                      <a:cubicBezTo>
                        <a:pt x="22" y="20"/>
                        <a:pt x="22" y="19"/>
                        <a:pt x="22" y="18"/>
                      </a:cubicBezTo>
                      <a:cubicBezTo>
                        <a:pt x="22" y="18"/>
                        <a:pt x="22" y="17"/>
                        <a:pt x="21" y="17"/>
                      </a:cubicBezTo>
                      <a:cubicBezTo>
                        <a:pt x="20" y="16"/>
                        <a:pt x="18" y="15"/>
                        <a:pt x="16" y="14"/>
                      </a:cubicBezTo>
                      <a:cubicBezTo>
                        <a:pt x="13" y="13"/>
                        <a:pt x="9" y="12"/>
                        <a:pt x="8" y="10"/>
                      </a:cubicBezTo>
                      <a:cubicBezTo>
                        <a:pt x="8" y="9"/>
                        <a:pt x="8" y="8"/>
                        <a:pt x="9" y="7"/>
                      </a:cubicBezTo>
                      <a:cubicBezTo>
                        <a:pt x="10" y="5"/>
                        <a:pt x="13" y="4"/>
                        <a:pt x="17" y="4"/>
                      </a:cubicBezTo>
                      <a:cubicBezTo>
                        <a:pt x="21" y="4"/>
                        <a:pt x="24" y="5"/>
                        <a:pt x="26" y="7"/>
                      </a:cubicBezTo>
                      <a:cubicBezTo>
                        <a:pt x="26" y="8"/>
                        <a:pt x="27" y="9"/>
                        <a:pt x="27" y="10"/>
                      </a:cubicBezTo>
                      <a:cubicBezTo>
                        <a:pt x="27" y="12"/>
                        <a:pt x="28" y="14"/>
                        <a:pt x="30" y="15"/>
                      </a:cubicBezTo>
                      <a:cubicBezTo>
                        <a:pt x="31" y="16"/>
                        <a:pt x="34" y="15"/>
                        <a:pt x="35" y="14"/>
                      </a:cubicBezTo>
                      <a:cubicBezTo>
                        <a:pt x="35" y="14"/>
                        <a:pt x="36" y="14"/>
                        <a:pt x="36" y="14"/>
                      </a:cubicBezTo>
                      <a:cubicBezTo>
                        <a:pt x="39" y="12"/>
                        <a:pt x="42" y="11"/>
                        <a:pt x="44" y="9"/>
                      </a:cubicBezTo>
                      <a:cubicBezTo>
                        <a:pt x="44" y="9"/>
                        <a:pt x="44" y="9"/>
                        <a:pt x="44" y="9"/>
                      </a:cubicBezTo>
                      <a:cubicBezTo>
                        <a:pt x="44" y="9"/>
                        <a:pt x="45" y="10"/>
                        <a:pt x="45" y="10"/>
                      </a:cubicBezTo>
                      <a:cubicBezTo>
                        <a:pt x="45" y="10"/>
                        <a:pt x="45" y="10"/>
                        <a:pt x="45" y="11"/>
                      </a:cubicBezTo>
                      <a:cubicBezTo>
                        <a:pt x="46" y="12"/>
                        <a:pt x="47" y="13"/>
                        <a:pt x="48" y="14"/>
                      </a:cubicBezTo>
                      <a:cubicBezTo>
                        <a:pt x="50" y="17"/>
                        <a:pt x="50" y="17"/>
                        <a:pt x="50" y="17"/>
                      </a:cubicBezTo>
                      <a:cubicBezTo>
                        <a:pt x="50" y="18"/>
                        <a:pt x="51" y="18"/>
                        <a:pt x="51" y="19"/>
                      </a:cubicBezTo>
                      <a:cubicBezTo>
                        <a:pt x="52" y="20"/>
                        <a:pt x="52" y="20"/>
                        <a:pt x="52" y="20"/>
                      </a:cubicBezTo>
                      <a:cubicBezTo>
                        <a:pt x="53" y="22"/>
                        <a:pt x="54" y="23"/>
                        <a:pt x="56" y="23"/>
                      </a:cubicBezTo>
                      <a:cubicBezTo>
                        <a:pt x="57" y="23"/>
                        <a:pt x="58" y="21"/>
                        <a:pt x="59" y="20"/>
                      </a:cubicBezTo>
                      <a:cubicBezTo>
                        <a:pt x="59" y="20"/>
                        <a:pt x="59" y="20"/>
                        <a:pt x="59" y="20"/>
                      </a:cubicBezTo>
                      <a:cubicBezTo>
                        <a:pt x="61" y="18"/>
                        <a:pt x="62" y="17"/>
                        <a:pt x="64" y="17"/>
                      </a:cubicBezTo>
                      <a:cubicBezTo>
                        <a:pt x="68" y="18"/>
                        <a:pt x="73" y="21"/>
                        <a:pt x="75" y="25"/>
                      </a:cubicBezTo>
                      <a:cubicBezTo>
                        <a:pt x="76" y="26"/>
                        <a:pt x="77" y="28"/>
                        <a:pt x="76" y="30"/>
                      </a:cubicBezTo>
                      <a:cubicBezTo>
                        <a:pt x="76" y="30"/>
                        <a:pt x="76" y="30"/>
                        <a:pt x="74" y="31"/>
                      </a:cubicBezTo>
                      <a:cubicBezTo>
                        <a:pt x="73" y="31"/>
                        <a:pt x="71" y="30"/>
                        <a:pt x="69" y="30"/>
                      </a:cubicBezTo>
                      <a:cubicBezTo>
                        <a:pt x="67" y="29"/>
                        <a:pt x="65" y="29"/>
                        <a:pt x="63" y="29"/>
                      </a:cubicBezTo>
                      <a:cubicBezTo>
                        <a:pt x="62" y="29"/>
                        <a:pt x="61" y="29"/>
                        <a:pt x="61" y="30"/>
                      </a:cubicBezTo>
                      <a:cubicBezTo>
                        <a:pt x="61" y="30"/>
                        <a:pt x="61" y="31"/>
                        <a:pt x="61" y="32"/>
                      </a:cubicBezTo>
                      <a:cubicBezTo>
                        <a:pt x="62" y="35"/>
                        <a:pt x="65" y="37"/>
                        <a:pt x="67" y="39"/>
                      </a:cubicBezTo>
                      <a:cubicBezTo>
                        <a:pt x="68" y="40"/>
                        <a:pt x="69" y="41"/>
                        <a:pt x="69" y="41"/>
                      </a:cubicBezTo>
                      <a:cubicBezTo>
                        <a:pt x="70" y="42"/>
                        <a:pt x="71" y="43"/>
                        <a:pt x="72" y="44"/>
                      </a:cubicBezTo>
                      <a:cubicBezTo>
                        <a:pt x="72" y="44"/>
                        <a:pt x="73" y="45"/>
                        <a:pt x="73" y="45"/>
                      </a:cubicBezTo>
                      <a:cubicBezTo>
                        <a:pt x="71" y="46"/>
                        <a:pt x="68" y="48"/>
                        <a:pt x="65" y="50"/>
                      </a:cubicBezTo>
                      <a:cubicBezTo>
                        <a:pt x="63" y="51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1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1" y="52"/>
                        <a:pt x="61" y="52"/>
                      </a:cubicBezTo>
                      <a:cubicBezTo>
                        <a:pt x="61" y="52"/>
                        <a:pt x="61" y="53"/>
                        <a:pt x="61" y="53"/>
                      </a:cubicBezTo>
                      <a:cubicBezTo>
                        <a:pt x="61" y="53"/>
                        <a:pt x="61" y="52"/>
                        <a:pt x="61" y="52"/>
                      </a:cubicBezTo>
                      <a:cubicBezTo>
                        <a:pt x="61" y="53"/>
                        <a:pt x="60" y="53"/>
                        <a:pt x="59" y="53"/>
                      </a:cubicBezTo>
                      <a:cubicBezTo>
                        <a:pt x="59" y="52"/>
                        <a:pt x="58" y="50"/>
                        <a:pt x="58" y="48"/>
                      </a:cubicBezTo>
                      <a:cubicBezTo>
                        <a:pt x="59" y="44"/>
                        <a:pt x="58" y="41"/>
                        <a:pt x="56" y="39"/>
                      </a:cubicBezTo>
                      <a:cubicBezTo>
                        <a:pt x="53" y="37"/>
                        <a:pt x="49" y="37"/>
                        <a:pt x="45" y="39"/>
                      </a:cubicBezTo>
                      <a:cubicBezTo>
                        <a:pt x="42" y="41"/>
                        <a:pt x="40" y="43"/>
                        <a:pt x="40" y="46"/>
                      </a:cubicBezTo>
                      <a:cubicBezTo>
                        <a:pt x="40" y="49"/>
                        <a:pt x="41" y="51"/>
                        <a:pt x="43" y="53"/>
                      </a:cubicBezTo>
                      <a:cubicBezTo>
                        <a:pt x="44" y="54"/>
                        <a:pt x="45" y="54"/>
                        <a:pt x="46" y="55"/>
                      </a:cubicBezTo>
                      <a:cubicBezTo>
                        <a:pt x="47" y="56"/>
                        <a:pt x="48" y="56"/>
                        <a:pt x="49" y="57"/>
                      </a:cubicBezTo>
                      <a:cubicBezTo>
                        <a:pt x="47" y="58"/>
                        <a:pt x="45" y="59"/>
                        <a:pt x="43" y="60"/>
                      </a:cubicBezTo>
                      <a:cubicBezTo>
                        <a:pt x="43" y="60"/>
                        <a:pt x="42" y="60"/>
                        <a:pt x="41" y="61"/>
                      </a:cubicBezTo>
                      <a:cubicBezTo>
                        <a:pt x="40" y="61"/>
                        <a:pt x="36" y="63"/>
                        <a:pt x="34" y="63"/>
                      </a:cubicBezTo>
                      <a:cubicBezTo>
                        <a:pt x="32" y="61"/>
                        <a:pt x="32" y="61"/>
                        <a:pt x="32" y="61"/>
                      </a:cubicBezTo>
                      <a:cubicBezTo>
                        <a:pt x="29" y="57"/>
                        <a:pt x="26" y="54"/>
                        <a:pt x="23" y="50"/>
                      </a:cubicBezTo>
                      <a:cubicBezTo>
                        <a:pt x="24" y="50"/>
                        <a:pt x="24" y="50"/>
                        <a:pt x="25" y="50"/>
                      </a:cubicBezTo>
                      <a:cubicBezTo>
                        <a:pt x="28" y="49"/>
                        <a:pt x="33" y="49"/>
                        <a:pt x="35" y="46"/>
                      </a:cubicBezTo>
                      <a:cubicBezTo>
                        <a:pt x="36" y="45"/>
                        <a:pt x="36" y="42"/>
                        <a:pt x="35" y="40"/>
                      </a:cubicBezTo>
                      <a:cubicBezTo>
                        <a:pt x="34" y="36"/>
                        <a:pt x="30" y="30"/>
                        <a:pt x="24" y="30"/>
                      </a:cubicBezTo>
                      <a:cubicBezTo>
                        <a:pt x="19" y="30"/>
                        <a:pt x="18" y="34"/>
                        <a:pt x="18" y="37"/>
                      </a:cubicBezTo>
                      <a:cubicBezTo>
                        <a:pt x="17" y="38"/>
                        <a:pt x="17" y="39"/>
                        <a:pt x="16" y="40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3" y="39"/>
                        <a:pt x="7" y="29"/>
                        <a:pt x="5" y="25"/>
                      </a:cubicBezTo>
                      <a:close/>
                      <a:moveTo>
                        <a:pt x="63" y="56"/>
                      </a:move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8" name="Freeform 18">
                  <a:extLst>
                    <a:ext uri="{FF2B5EF4-FFF2-40B4-BE49-F238E27FC236}">
                      <a16:creationId xmlns:a16="http://schemas.microsoft.com/office/drawing/2014/main" id="{717687C1-BAE1-A991-F07C-A0C703C73B5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240875" y="5610468"/>
                  <a:ext cx="179388" cy="211138"/>
                </a:xfrm>
                <a:custGeom>
                  <a:avLst/>
                  <a:gdLst>
                    <a:gd name="T0" fmla="*/ 2 w 48"/>
                    <a:gd name="T1" fmla="*/ 28 h 56"/>
                    <a:gd name="T2" fmla="*/ 11 w 48"/>
                    <a:gd name="T3" fmla="*/ 26 h 56"/>
                    <a:gd name="T4" fmla="*/ 7 w 48"/>
                    <a:gd name="T5" fmla="*/ 33 h 56"/>
                    <a:gd name="T6" fmla="*/ 2 w 48"/>
                    <a:gd name="T7" fmla="*/ 32 h 56"/>
                    <a:gd name="T8" fmla="*/ 10 w 48"/>
                    <a:gd name="T9" fmla="*/ 51 h 56"/>
                    <a:gd name="T10" fmla="*/ 19 w 48"/>
                    <a:gd name="T11" fmla="*/ 52 h 56"/>
                    <a:gd name="T12" fmla="*/ 18 w 48"/>
                    <a:gd name="T13" fmla="*/ 44 h 56"/>
                    <a:gd name="T14" fmla="*/ 25 w 48"/>
                    <a:gd name="T15" fmla="*/ 43 h 56"/>
                    <a:gd name="T16" fmla="*/ 25 w 48"/>
                    <a:gd name="T17" fmla="*/ 55 h 56"/>
                    <a:gd name="T18" fmla="*/ 25 w 48"/>
                    <a:gd name="T19" fmla="*/ 55 h 56"/>
                    <a:gd name="T20" fmla="*/ 25 w 48"/>
                    <a:gd name="T21" fmla="*/ 55 h 56"/>
                    <a:gd name="T22" fmla="*/ 25 w 48"/>
                    <a:gd name="T23" fmla="*/ 55 h 56"/>
                    <a:gd name="T24" fmla="*/ 37 w 48"/>
                    <a:gd name="T25" fmla="*/ 56 h 56"/>
                    <a:gd name="T26" fmla="*/ 38 w 48"/>
                    <a:gd name="T27" fmla="*/ 48 h 56"/>
                    <a:gd name="T28" fmla="*/ 37 w 48"/>
                    <a:gd name="T29" fmla="*/ 44 h 56"/>
                    <a:gd name="T30" fmla="*/ 48 w 48"/>
                    <a:gd name="T31" fmla="*/ 42 h 56"/>
                    <a:gd name="T32" fmla="*/ 36 w 48"/>
                    <a:gd name="T33" fmla="*/ 30 h 56"/>
                    <a:gd name="T34" fmla="*/ 36 w 48"/>
                    <a:gd name="T35" fmla="*/ 24 h 56"/>
                    <a:gd name="T36" fmla="*/ 34 w 48"/>
                    <a:gd name="T37" fmla="*/ 17 h 56"/>
                    <a:gd name="T38" fmla="*/ 25 w 48"/>
                    <a:gd name="T39" fmla="*/ 16 h 56"/>
                    <a:gd name="T40" fmla="*/ 21 w 48"/>
                    <a:gd name="T41" fmla="*/ 3 h 56"/>
                    <a:gd name="T42" fmla="*/ 12 w 48"/>
                    <a:gd name="T43" fmla="*/ 13 h 56"/>
                    <a:gd name="T44" fmla="*/ 6 w 48"/>
                    <a:gd name="T45" fmla="*/ 11 h 56"/>
                    <a:gd name="T46" fmla="*/ 2 w 48"/>
                    <a:gd name="T47" fmla="*/ 10 h 56"/>
                    <a:gd name="T48" fmla="*/ 27 w 48"/>
                    <a:gd name="T49" fmla="*/ 54 h 56"/>
                    <a:gd name="T50" fmla="*/ 26 w 48"/>
                    <a:gd name="T51" fmla="*/ 52 h 56"/>
                    <a:gd name="T52" fmla="*/ 26 w 48"/>
                    <a:gd name="T53" fmla="*/ 52 h 56"/>
                    <a:gd name="T54" fmla="*/ 5 w 48"/>
                    <a:gd name="T55" fmla="*/ 13 h 56"/>
                    <a:gd name="T56" fmla="*/ 17 w 48"/>
                    <a:gd name="T57" fmla="*/ 16 h 56"/>
                    <a:gd name="T58" fmla="*/ 12 w 48"/>
                    <a:gd name="T59" fmla="*/ 5 h 56"/>
                    <a:gd name="T60" fmla="*/ 24 w 48"/>
                    <a:gd name="T61" fmla="*/ 11 h 56"/>
                    <a:gd name="T62" fmla="*/ 26 w 48"/>
                    <a:gd name="T63" fmla="*/ 19 h 56"/>
                    <a:gd name="T64" fmla="*/ 34 w 48"/>
                    <a:gd name="T65" fmla="*/ 20 h 56"/>
                    <a:gd name="T66" fmla="*/ 33 w 48"/>
                    <a:gd name="T67" fmla="*/ 24 h 56"/>
                    <a:gd name="T68" fmla="*/ 33 w 48"/>
                    <a:gd name="T69" fmla="*/ 30 h 56"/>
                    <a:gd name="T70" fmla="*/ 38 w 48"/>
                    <a:gd name="T71" fmla="*/ 32 h 56"/>
                    <a:gd name="T72" fmla="*/ 44 w 48"/>
                    <a:gd name="T73" fmla="*/ 45 h 56"/>
                    <a:gd name="T74" fmla="*/ 36 w 48"/>
                    <a:gd name="T75" fmla="*/ 39 h 56"/>
                    <a:gd name="T76" fmla="*/ 35 w 48"/>
                    <a:gd name="T77" fmla="*/ 47 h 56"/>
                    <a:gd name="T78" fmla="*/ 36 w 48"/>
                    <a:gd name="T79" fmla="*/ 53 h 56"/>
                    <a:gd name="T80" fmla="*/ 26 w 48"/>
                    <a:gd name="T81" fmla="*/ 52 h 56"/>
                    <a:gd name="T82" fmla="*/ 26 w 48"/>
                    <a:gd name="T83" fmla="*/ 52 h 56"/>
                    <a:gd name="T84" fmla="*/ 26 w 48"/>
                    <a:gd name="T85" fmla="*/ 52 h 56"/>
                    <a:gd name="T86" fmla="*/ 28 w 48"/>
                    <a:gd name="T87" fmla="*/ 42 h 56"/>
                    <a:gd name="T88" fmla="*/ 15 w 48"/>
                    <a:gd name="T89" fmla="*/ 45 h 56"/>
                    <a:gd name="T90" fmla="*/ 12 w 48"/>
                    <a:gd name="T91" fmla="*/ 49 h 56"/>
                    <a:gd name="T92" fmla="*/ 5 w 48"/>
                    <a:gd name="T93" fmla="*/ 45 h 56"/>
                    <a:gd name="T94" fmla="*/ 13 w 48"/>
                    <a:gd name="T95" fmla="*/ 37 h 56"/>
                    <a:gd name="T96" fmla="*/ 7 w 48"/>
                    <a:gd name="T97" fmla="*/ 25 h 56"/>
                    <a:gd name="T98" fmla="*/ 4 w 48"/>
                    <a:gd name="T99" fmla="*/ 13 h 56"/>
                    <a:gd name="T100" fmla="*/ 25 w 48"/>
                    <a:gd name="T101" fmla="*/ 55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8" h="56">
                      <a:moveTo>
                        <a:pt x="1" y="11"/>
                      </a:moveTo>
                      <a:cubicBezTo>
                        <a:pt x="1" y="11"/>
                        <a:pt x="1" y="12"/>
                        <a:pt x="1" y="13"/>
                      </a:cubicBezTo>
                      <a:cubicBezTo>
                        <a:pt x="0" y="19"/>
                        <a:pt x="0" y="26"/>
                        <a:pt x="2" y="28"/>
                      </a:cubicBezTo>
                      <a:cubicBezTo>
                        <a:pt x="3" y="29"/>
                        <a:pt x="4" y="29"/>
                        <a:pt x="5" y="29"/>
                      </a:cubicBezTo>
                      <a:cubicBezTo>
                        <a:pt x="6" y="29"/>
                        <a:pt x="8" y="28"/>
                        <a:pt x="9" y="27"/>
                      </a:cubicBezTo>
                      <a:cubicBezTo>
                        <a:pt x="10" y="26"/>
                        <a:pt x="11" y="25"/>
                        <a:pt x="11" y="26"/>
                      </a:cubicBezTo>
                      <a:cubicBezTo>
                        <a:pt x="14" y="27"/>
                        <a:pt x="14" y="31"/>
                        <a:pt x="13" y="33"/>
                      </a:cubicBezTo>
                      <a:cubicBezTo>
                        <a:pt x="13" y="34"/>
                        <a:pt x="12" y="34"/>
                        <a:pt x="12" y="35"/>
                      </a:cubicBezTo>
                      <a:cubicBezTo>
                        <a:pt x="11" y="35"/>
                        <a:pt x="9" y="34"/>
                        <a:pt x="7" y="33"/>
                      </a:cubicBezTo>
                      <a:cubicBezTo>
                        <a:pt x="6" y="32"/>
                        <a:pt x="5" y="31"/>
                        <a:pt x="4" y="31"/>
                      </a:cubicBezTo>
                      <a:cubicBezTo>
                        <a:pt x="4" y="31"/>
                        <a:pt x="3" y="31"/>
                        <a:pt x="3" y="31"/>
                      </a:cubicBezTo>
                      <a:cubicBezTo>
                        <a:pt x="2" y="31"/>
                        <a:pt x="2" y="32"/>
                        <a:pt x="2" y="32"/>
                      </a:cubicBezTo>
                      <a:cubicBezTo>
                        <a:pt x="1" y="37"/>
                        <a:pt x="2" y="41"/>
                        <a:pt x="2" y="45"/>
                      </a:cubicBezTo>
                      <a:cubicBezTo>
                        <a:pt x="3" y="48"/>
                        <a:pt x="3" y="48"/>
                        <a:pt x="3" y="48"/>
                      </a:cubicBezTo>
                      <a:cubicBezTo>
                        <a:pt x="3" y="50"/>
                        <a:pt x="6" y="51"/>
                        <a:pt x="10" y="51"/>
                      </a:cubicBezTo>
                      <a:cubicBezTo>
                        <a:pt x="10" y="52"/>
                        <a:pt x="11" y="52"/>
                        <a:pt x="11" y="52"/>
                      </a:cubicBezTo>
                      <a:cubicBezTo>
                        <a:pt x="13" y="52"/>
                        <a:pt x="15" y="53"/>
                        <a:pt x="18" y="53"/>
                      </a:cubicBezTo>
                      <a:cubicBezTo>
                        <a:pt x="19" y="53"/>
                        <a:pt x="19" y="52"/>
                        <a:pt x="19" y="52"/>
                      </a:cubicBezTo>
                      <a:cubicBezTo>
                        <a:pt x="19" y="52"/>
                        <a:pt x="20" y="51"/>
                        <a:pt x="20" y="51"/>
                      </a:cubicBezTo>
                      <a:cubicBezTo>
                        <a:pt x="19" y="49"/>
                        <a:pt x="19" y="47"/>
                        <a:pt x="18" y="46"/>
                      </a:cubicBezTo>
                      <a:cubicBezTo>
                        <a:pt x="18" y="45"/>
                        <a:pt x="18" y="45"/>
                        <a:pt x="18" y="44"/>
                      </a:cubicBezTo>
                      <a:cubicBezTo>
                        <a:pt x="17" y="43"/>
                        <a:pt x="17" y="42"/>
                        <a:pt x="18" y="41"/>
                      </a:cubicBezTo>
                      <a:cubicBezTo>
                        <a:pt x="19" y="41"/>
                        <a:pt x="20" y="40"/>
                        <a:pt x="21" y="40"/>
                      </a:cubicBezTo>
                      <a:cubicBezTo>
                        <a:pt x="23" y="41"/>
                        <a:pt x="24" y="42"/>
                        <a:pt x="25" y="43"/>
                      </a:cubicBezTo>
                      <a:cubicBezTo>
                        <a:pt x="25" y="44"/>
                        <a:pt x="25" y="45"/>
                        <a:pt x="24" y="46"/>
                      </a:cubicBezTo>
                      <a:cubicBezTo>
                        <a:pt x="22" y="47"/>
                        <a:pt x="21" y="50"/>
                        <a:pt x="22" y="52"/>
                      </a:cubicBezTo>
                      <a:cubicBezTo>
                        <a:pt x="22" y="53"/>
                        <a:pt x="23" y="54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6" y="55"/>
                        <a:pt x="26" y="55"/>
                        <a:pt x="27" y="55"/>
                      </a:cubicBezTo>
                      <a:cubicBezTo>
                        <a:pt x="26" y="55"/>
                        <a:pt x="26" y="55"/>
                        <a:pt x="25" y="55"/>
                      </a:cubicBezTo>
                      <a:cubicBezTo>
                        <a:pt x="26" y="55"/>
                        <a:pt x="26" y="55"/>
                        <a:pt x="29" y="55"/>
                      </a:cubicBezTo>
                      <a:cubicBezTo>
                        <a:pt x="31" y="55"/>
                        <a:pt x="36" y="55"/>
                        <a:pt x="37" y="56"/>
                      </a:cubicBezTo>
                      <a:cubicBezTo>
                        <a:pt x="37" y="56"/>
                        <a:pt x="37" y="56"/>
                        <a:pt x="37" y="56"/>
                      </a:cubicBezTo>
                      <a:cubicBezTo>
                        <a:pt x="37" y="56"/>
                        <a:pt x="38" y="56"/>
                        <a:pt x="38" y="55"/>
                      </a:cubicBezTo>
                      <a:cubicBezTo>
                        <a:pt x="39" y="54"/>
                        <a:pt x="39" y="54"/>
                        <a:pt x="38" y="51"/>
                      </a:cubicBezTo>
                      <a:cubicBezTo>
                        <a:pt x="38" y="50"/>
                        <a:pt x="38" y="49"/>
                        <a:pt x="38" y="48"/>
                      </a:cubicBezTo>
                      <a:cubicBezTo>
                        <a:pt x="38" y="48"/>
                        <a:pt x="38" y="47"/>
                        <a:pt x="37" y="46"/>
                      </a:cubicBezTo>
                      <a:cubicBezTo>
                        <a:pt x="37" y="45"/>
                        <a:pt x="37" y="44"/>
                        <a:pt x="37" y="43"/>
                      </a:cubicBezTo>
                      <a:cubicBezTo>
                        <a:pt x="37" y="44"/>
                        <a:pt x="37" y="44"/>
                        <a:pt x="37" y="44"/>
                      </a:cubicBezTo>
                      <a:cubicBezTo>
                        <a:pt x="38" y="45"/>
                        <a:pt x="39" y="46"/>
                        <a:pt x="41" y="47"/>
                      </a:cubicBezTo>
                      <a:cubicBezTo>
                        <a:pt x="43" y="48"/>
                        <a:pt x="44" y="48"/>
                        <a:pt x="45" y="47"/>
                      </a:cubicBezTo>
                      <a:cubicBezTo>
                        <a:pt x="47" y="46"/>
                        <a:pt x="48" y="44"/>
                        <a:pt x="48" y="42"/>
                      </a:cubicBezTo>
                      <a:cubicBezTo>
                        <a:pt x="48" y="38"/>
                        <a:pt x="47" y="33"/>
                        <a:pt x="44" y="31"/>
                      </a:cubicBezTo>
                      <a:cubicBezTo>
                        <a:pt x="42" y="29"/>
                        <a:pt x="39" y="29"/>
                        <a:pt x="37" y="29"/>
                      </a:cubicBezTo>
                      <a:cubicBezTo>
                        <a:pt x="37" y="29"/>
                        <a:pt x="37" y="29"/>
                        <a:pt x="36" y="30"/>
                      </a:cubicBezTo>
                      <a:cubicBezTo>
                        <a:pt x="36" y="28"/>
                        <a:pt x="36" y="28"/>
                        <a:pt x="36" y="28"/>
                      </a:cubicBezTo>
                      <a:cubicBezTo>
                        <a:pt x="36" y="28"/>
                        <a:pt x="36" y="27"/>
                        <a:pt x="36" y="26"/>
                      </a:cubicBezTo>
                      <a:cubicBezTo>
                        <a:pt x="36" y="24"/>
                        <a:pt x="36" y="24"/>
                        <a:pt x="36" y="24"/>
                      </a:cubicBezTo>
                      <a:cubicBezTo>
                        <a:pt x="36" y="23"/>
                        <a:pt x="36" y="22"/>
                        <a:pt x="36" y="21"/>
                      </a:cubicBezTo>
                      <a:cubicBezTo>
                        <a:pt x="36" y="21"/>
                        <a:pt x="36" y="21"/>
                        <a:pt x="36" y="20"/>
                      </a:cubicBezTo>
                      <a:cubicBezTo>
                        <a:pt x="36" y="19"/>
                        <a:pt x="37" y="17"/>
                        <a:pt x="34" y="17"/>
                      </a:cubicBezTo>
                      <a:cubicBezTo>
                        <a:pt x="32" y="17"/>
                        <a:pt x="29" y="16"/>
                        <a:pt x="27" y="16"/>
                      </a:cubicBezTo>
                      <a:cubicBezTo>
                        <a:pt x="27" y="16"/>
                        <a:pt x="27" y="16"/>
                        <a:pt x="26" y="16"/>
                      </a:cubicBezTo>
                      <a:cubicBezTo>
                        <a:pt x="26" y="16"/>
                        <a:pt x="26" y="16"/>
                        <a:pt x="25" y="16"/>
                      </a:cubicBezTo>
                      <a:cubicBezTo>
                        <a:pt x="25" y="15"/>
                        <a:pt x="26" y="15"/>
                        <a:pt x="26" y="14"/>
                      </a:cubicBezTo>
                      <a:cubicBezTo>
                        <a:pt x="26" y="13"/>
                        <a:pt x="27" y="12"/>
                        <a:pt x="27" y="11"/>
                      </a:cubicBezTo>
                      <a:cubicBezTo>
                        <a:pt x="26" y="8"/>
                        <a:pt x="24" y="5"/>
                        <a:pt x="21" y="3"/>
                      </a:cubicBezTo>
                      <a:cubicBezTo>
                        <a:pt x="18" y="1"/>
                        <a:pt x="15" y="0"/>
                        <a:pt x="13" y="1"/>
                      </a:cubicBezTo>
                      <a:cubicBezTo>
                        <a:pt x="11" y="2"/>
                        <a:pt x="10" y="3"/>
                        <a:pt x="9" y="4"/>
                      </a:cubicBezTo>
                      <a:cubicBezTo>
                        <a:pt x="9" y="7"/>
                        <a:pt x="11" y="10"/>
                        <a:pt x="12" y="13"/>
                      </a:cubicBezTo>
                      <a:cubicBezTo>
                        <a:pt x="13" y="13"/>
                        <a:pt x="13" y="13"/>
                        <a:pt x="13" y="13"/>
                      </a:cubicBezTo>
                      <a:cubicBezTo>
                        <a:pt x="12" y="13"/>
                        <a:pt x="10" y="12"/>
                        <a:pt x="9" y="12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0"/>
                        <a:pt x="5" y="10"/>
                        <a:pt x="5" y="10"/>
                      </a:cubicBezTo>
                      <a:cubicBezTo>
                        <a:pt x="3" y="9"/>
                        <a:pt x="3" y="9"/>
                        <a:pt x="3" y="9"/>
                      </a:cubicBezTo>
                      <a:cubicBezTo>
                        <a:pt x="3" y="9"/>
                        <a:pt x="3" y="9"/>
                        <a:pt x="2" y="10"/>
                      </a:cubicBezTo>
                      <a:cubicBezTo>
                        <a:pt x="2" y="10"/>
                        <a:pt x="1" y="10"/>
                        <a:pt x="1" y="11"/>
                      </a:cubicBezTo>
                      <a:close/>
                      <a:moveTo>
                        <a:pt x="27" y="54"/>
                      </a:moveTo>
                      <a:cubicBezTo>
                        <a:pt x="27" y="54"/>
                        <a:pt x="27" y="54"/>
                        <a:pt x="27" y="54"/>
                      </a:cubicBezTo>
                      <a:cubicBezTo>
                        <a:pt x="27" y="54"/>
                        <a:pt x="27" y="54"/>
                        <a:pt x="27" y="54"/>
                      </a:cubicBezTo>
                      <a:cubicBezTo>
                        <a:pt x="27" y="54"/>
                        <a:pt x="27" y="54"/>
                        <a:pt x="27" y="54"/>
                      </a:cubicBezTo>
                      <a:close/>
                      <a:moveTo>
                        <a:pt x="26" y="52"/>
                      </a:move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lose/>
                      <a:moveTo>
                        <a:pt x="4" y="13"/>
                      </a:move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6" y="14"/>
                        <a:pt x="7" y="14"/>
                        <a:pt x="7" y="14"/>
                      </a:cubicBezTo>
                      <a:cubicBezTo>
                        <a:pt x="10" y="15"/>
                        <a:pt x="13" y="17"/>
                        <a:pt x="16" y="17"/>
                      </a:cubicBezTo>
                      <a:cubicBezTo>
                        <a:pt x="16" y="17"/>
                        <a:pt x="17" y="16"/>
                        <a:pt x="17" y="16"/>
                      </a:cubicBezTo>
                      <a:cubicBezTo>
                        <a:pt x="17" y="16"/>
                        <a:pt x="17" y="15"/>
                        <a:pt x="17" y="15"/>
                      </a:cubicBezTo>
                      <a:cubicBezTo>
                        <a:pt x="17" y="14"/>
                        <a:pt x="16" y="12"/>
                        <a:pt x="15" y="11"/>
                      </a:cubicBezTo>
                      <a:cubicBezTo>
                        <a:pt x="14" y="9"/>
                        <a:pt x="12" y="7"/>
                        <a:pt x="12" y="5"/>
                      </a:cubicBezTo>
                      <a:cubicBezTo>
                        <a:pt x="12" y="5"/>
                        <a:pt x="13" y="4"/>
                        <a:pt x="14" y="4"/>
                      </a:cubicBezTo>
                      <a:cubicBezTo>
                        <a:pt x="15" y="4"/>
                        <a:pt x="18" y="4"/>
                        <a:pt x="20" y="5"/>
                      </a:cubicBezTo>
                      <a:cubicBezTo>
                        <a:pt x="22" y="7"/>
                        <a:pt x="24" y="9"/>
                        <a:pt x="24" y="11"/>
                      </a:cubicBezTo>
                      <a:cubicBezTo>
                        <a:pt x="24" y="12"/>
                        <a:pt x="23" y="12"/>
                        <a:pt x="23" y="13"/>
                      </a:cubicBezTo>
                      <a:cubicBezTo>
                        <a:pt x="22" y="15"/>
                        <a:pt x="22" y="16"/>
                        <a:pt x="22" y="17"/>
                      </a:cubicBezTo>
                      <a:cubicBezTo>
                        <a:pt x="23" y="19"/>
                        <a:pt x="25" y="19"/>
                        <a:pt x="26" y="19"/>
                      </a:cubicBezTo>
                      <a:cubicBezTo>
                        <a:pt x="26" y="19"/>
                        <a:pt x="26" y="19"/>
                        <a:pt x="27" y="19"/>
                      </a:cubicBezTo>
                      <a:cubicBezTo>
                        <a:pt x="29" y="19"/>
                        <a:pt x="31" y="20"/>
                        <a:pt x="33" y="20"/>
                      </a:cubicBezTo>
                      <a:cubicBezTo>
                        <a:pt x="34" y="20"/>
                        <a:pt x="34" y="20"/>
                        <a:pt x="34" y="20"/>
                      </a:cubicBezTo>
                      <a:cubicBezTo>
                        <a:pt x="33" y="20"/>
                        <a:pt x="33" y="20"/>
                        <a:pt x="33" y="20"/>
                      </a:cubicBezTo>
                      <a:cubicBezTo>
                        <a:pt x="33" y="20"/>
                        <a:pt x="33" y="21"/>
                        <a:pt x="33" y="21"/>
                      </a:cubicBezTo>
                      <a:cubicBezTo>
                        <a:pt x="33" y="22"/>
                        <a:pt x="33" y="23"/>
                        <a:pt x="33" y="24"/>
                      </a:cubicBezTo>
                      <a:cubicBezTo>
                        <a:pt x="33" y="24"/>
                        <a:pt x="33" y="26"/>
                        <a:pt x="33" y="26"/>
                      </a:cubicBezTo>
                      <a:cubicBezTo>
                        <a:pt x="33" y="27"/>
                        <a:pt x="33" y="28"/>
                        <a:pt x="33" y="28"/>
                      </a:cubicBezTo>
                      <a:cubicBezTo>
                        <a:pt x="33" y="30"/>
                        <a:pt x="33" y="30"/>
                        <a:pt x="33" y="30"/>
                      </a:cubicBezTo>
                      <a:cubicBezTo>
                        <a:pt x="33" y="31"/>
                        <a:pt x="34" y="32"/>
                        <a:pt x="34" y="32"/>
                      </a:cubicBezTo>
                      <a:cubicBezTo>
                        <a:pt x="35" y="33"/>
                        <a:pt x="36" y="33"/>
                        <a:pt x="37" y="32"/>
                      </a:cubicBezTo>
                      <a:cubicBezTo>
                        <a:pt x="37" y="32"/>
                        <a:pt x="38" y="32"/>
                        <a:pt x="38" y="32"/>
                      </a:cubicBezTo>
                      <a:cubicBezTo>
                        <a:pt x="39" y="32"/>
                        <a:pt x="41" y="32"/>
                        <a:pt x="42" y="33"/>
                      </a:cubicBezTo>
                      <a:cubicBezTo>
                        <a:pt x="44" y="35"/>
                        <a:pt x="45" y="39"/>
                        <a:pt x="45" y="42"/>
                      </a:cubicBezTo>
                      <a:cubicBezTo>
                        <a:pt x="45" y="43"/>
                        <a:pt x="45" y="44"/>
                        <a:pt x="44" y="45"/>
                      </a:cubicBezTo>
                      <a:cubicBezTo>
                        <a:pt x="44" y="45"/>
                        <a:pt x="43" y="45"/>
                        <a:pt x="42" y="45"/>
                      </a:cubicBezTo>
                      <a:cubicBezTo>
                        <a:pt x="41" y="44"/>
                        <a:pt x="40" y="43"/>
                        <a:pt x="39" y="42"/>
                      </a:cubicBezTo>
                      <a:cubicBezTo>
                        <a:pt x="38" y="41"/>
                        <a:pt x="38" y="40"/>
                        <a:pt x="36" y="39"/>
                      </a:cubicBezTo>
                      <a:cubicBezTo>
                        <a:pt x="36" y="39"/>
                        <a:pt x="35" y="39"/>
                        <a:pt x="35" y="39"/>
                      </a:cubicBezTo>
                      <a:cubicBezTo>
                        <a:pt x="34" y="39"/>
                        <a:pt x="34" y="39"/>
                        <a:pt x="34" y="40"/>
                      </a:cubicBezTo>
                      <a:cubicBezTo>
                        <a:pt x="34" y="42"/>
                        <a:pt x="34" y="45"/>
                        <a:pt x="35" y="47"/>
                      </a:cubicBezTo>
                      <a:cubicBezTo>
                        <a:pt x="35" y="48"/>
                        <a:pt x="35" y="48"/>
                        <a:pt x="35" y="49"/>
                      </a:cubicBezTo>
                      <a:cubicBezTo>
                        <a:pt x="35" y="50"/>
                        <a:pt x="35" y="50"/>
                        <a:pt x="35" y="51"/>
                      </a:cubicBezTo>
                      <a:cubicBezTo>
                        <a:pt x="36" y="52"/>
                        <a:pt x="36" y="52"/>
                        <a:pt x="36" y="53"/>
                      </a:cubicBezTo>
                      <a:cubicBezTo>
                        <a:pt x="34" y="52"/>
                        <a:pt x="32" y="52"/>
                        <a:pt x="29" y="52"/>
                      </a:cubicBezTo>
                      <a:cubicBezTo>
                        <a:pt x="27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5" y="52"/>
                      </a:cubicBezTo>
                      <a:cubicBezTo>
                        <a:pt x="25" y="52"/>
                        <a:pt x="26" y="52"/>
                        <a:pt x="26" y="52"/>
                      </a:cubicBezTo>
                      <a:cubicBezTo>
                        <a:pt x="25" y="52"/>
                        <a:pt x="25" y="52"/>
                        <a:pt x="24" y="51"/>
                      </a:cubicBezTo>
                      <a:cubicBezTo>
                        <a:pt x="24" y="51"/>
                        <a:pt x="25" y="49"/>
                        <a:pt x="26" y="48"/>
                      </a:cubicBezTo>
                      <a:cubicBezTo>
                        <a:pt x="28" y="46"/>
                        <a:pt x="28" y="44"/>
                        <a:pt x="28" y="42"/>
                      </a:cubicBezTo>
                      <a:cubicBezTo>
                        <a:pt x="27" y="40"/>
                        <a:pt x="25" y="38"/>
                        <a:pt x="22" y="37"/>
                      </a:cubicBezTo>
                      <a:cubicBezTo>
                        <a:pt x="19" y="37"/>
                        <a:pt x="17" y="38"/>
                        <a:pt x="16" y="39"/>
                      </a:cubicBezTo>
                      <a:cubicBezTo>
                        <a:pt x="15" y="41"/>
                        <a:pt x="14" y="43"/>
                        <a:pt x="15" y="45"/>
                      </a:cubicBezTo>
                      <a:cubicBezTo>
                        <a:pt x="15" y="46"/>
                        <a:pt x="15" y="46"/>
                        <a:pt x="16" y="47"/>
                      </a:cubicBezTo>
                      <a:cubicBezTo>
                        <a:pt x="16" y="48"/>
                        <a:pt x="16" y="49"/>
                        <a:pt x="16" y="50"/>
                      </a:cubicBezTo>
                      <a:cubicBezTo>
                        <a:pt x="15" y="50"/>
                        <a:pt x="14" y="49"/>
                        <a:pt x="12" y="49"/>
                      </a:cubicBezTo>
                      <a:cubicBezTo>
                        <a:pt x="12" y="49"/>
                        <a:pt x="11" y="49"/>
                        <a:pt x="11" y="49"/>
                      </a:cubicBezTo>
                      <a:cubicBezTo>
                        <a:pt x="9" y="48"/>
                        <a:pt x="6" y="48"/>
                        <a:pt x="5" y="47"/>
                      </a:cubicBezTo>
                      <a:cubicBezTo>
                        <a:pt x="5" y="45"/>
                        <a:pt x="5" y="45"/>
                        <a:pt x="5" y="45"/>
                      </a:cubicBezTo>
                      <a:cubicBezTo>
                        <a:pt x="5" y="41"/>
                        <a:pt x="4" y="38"/>
                        <a:pt x="5" y="35"/>
                      </a:cubicBezTo>
                      <a:cubicBezTo>
                        <a:pt x="5" y="35"/>
                        <a:pt x="5" y="35"/>
                        <a:pt x="5" y="35"/>
                      </a:cubicBezTo>
                      <a:cubicBezTo>
                        <a:pt x="8" y="37"/>
                        <a:pt x="10" y="38"/>
                        <a:pt x="13" y="37"/>
                      </a:cubicBezTo>
                      <a:cubicBezTo>
                        <a:pt x="14" y="37"/>
                        <a:pt x="15" y="36"/>
                        <a:pt x="16" y="34"/>
                      </a:cubicBezTo>
                      <a:cubicBezTo>
                        <a:pt x="17" y="31"/>
                        <a:pt x="17" y="26"/>
                        <a:pt x="13" y="23"/>
                      </a:cubicBezTo>
                      <a:cubicBezTo>
                        <a:pt x="11" y="22"/>
                        <a:pt x="8" y="24"/>
                        <a:pt x="7" y="25"/>
                      </a:cubicBezTo>
                      <a:cubicBezTo>
                        <a:pt x="6" y="25"/>
                        <a:pt x="5" y="26"/>
                        <a:pt x="5" y="26"/>
                      </a:cubicBezTo>
                      <a:cubicBezTo>
                        <a:pt x="4" y="26"/>
                        <a:pt x="4" y="26"/>
                        <a:pt x="4" y="26"/>
                      </a:cubicBezTo>
                      <a:cubicBezTo>
                        <a:pt x="3" y="24"/>
                        <a:pt x="4" y="16"/>
                        <a:pt x="4" y="13"/>
                      </a:cubicBezTo>
                      <a:close/>
                      <a:moveTo>
                        <a:pt x="25" y="55"/>
                      </a:move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9" name="Freeform 19">
                  <a:extLst>
                    <a:ext uri="{FF2B5EF4-FFF2-40B4-BE49-F238E27FC236}">
                      <a16:creationId xmlns:a16="http://schemas.microsoft.com/office/drawing/2014/main" id="{B54E71AC-6283-0D0E-2F9B-EC2A182B738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64138" y="5297654"/>
                  <a:ext cx="150813" cy="125413"/>
                </a:xfrm>
                <a:custGeom>
                  <a:avLst/>
                  <a:gdLst>
                    <a:gd name="T0" fmla="*/ 18 w 40"/>
                    <a:gd name="T1" fmla="*/ 31 h 33"/>
                    <a:gd name="T2" fmla="*/ 17 w 40"/>
                    <a:gd name="T3" fmla="*/ 25 h 33"/>
                    <a:gd name="T4" fmla="*/ 22 w 40"/>
                    <a:gd name="T5" fmla="*/ 28 h 33"/>
                    <a:gd name="T6" fmla="*/ 21 w 40"/>
                    <a:gd name="T7" fmla="*/ 32 h 33"/>
                    <a:gd name="T8" fmla="*/ 35 w 40"/>
                    <a:gd name="T9" fmla="*/ 27 h 33"/>
                    <a:gd name="T10" fmla="*/ 36 w 40"/>
                    <a:gd name="T11" fmla="*/ 21 h 33"/>
                    <a:gd name="T12" fmla="*/ 31 w 40"/>
                    <a:gd name="T13" fmla="*/ 22 h 33"/>
                    <a:gd name="T14" fmla="*/ 30 w 40"/>
                    <a:gd name="T15" fmla="*/ 16 h 33"/>
                    <a:gd name="T16" fmla="*/ 39 w 40"/>
                    <a:gd name="T17" fmla="*/ 17 h 33"/>
                    <a:gd name="T18" fmla="*/ 39 w 40"/>
                    <a:gd name="T19" fmla="*/ 17 h 33"/>
                    <a:gd name="T20" fmla="*/ 39 w 40"/>
                    <a:gd name="T21" fmla="*/ 17 h 33"/>
                    <a:gd name="T22" fmla="*/ 39 w 40"/>
                    <a:gd name="T23" fmla="*/ 17 h 33"/>
                    <a:gd name="T24" fmla="*/ 40 w 40"/>
                    <a:gd name="T25" fmla="*/ 9 h 33"/>
                    <a:gd name="T26" fmla="*/ 35 w 40"/>
                    <a:gd name="T27" fmla="*/ 8 h 33"/>
                    <a:gd name="T28" fmla="*/ 32 w 40"/>
                    <a:gd name="T29" fmla="*/ 8 h 33"/>
                    <a:gd name="T30" fmla="*/ 31 w 40"/>
                    <a:gd name="T31" fmla="*/ 0 h 33"/>
                    <a:gd name="T32" fmla="*/ 22 w 40"/>
                    <a:gd name="T33" fmla="*/ 8 h 33"/>
                    <a:gd name="T34" fmla="*/ 18 w 40"/>
                    <a:gd name="T35" fmla="*/ 7 h 33"/>
                    <a:gd name="T36" fmla="*/ 13 w 40"/>
                    <a:gd name="T37" fmla="*/ 8 h 33"/>
                    <a:gd name="T38" fmla="*/ 11 w 40"/>
                    <a:gd name="T39" fmla="*/ 14 h 33"/>
                    <a:gd name="T40" fmla="*/ 2 w 40"/>
                    <a:gd name="T41" fmla="*/ 16 h 33"/>
                    <a:gd name="T42" fmla="*/ 8 w 40"/>
                    <a:gd name="T43" fmla="*/ 23 h 33"/>
                    <a:gd name="T44" fmla="*/ 6 w 40"/>
                    <a:gd name="T45" fmla="*/ 28 h 33"/>
                    <a:gd name="T46" fmla="*/ 5 w 40"/>
                    <a:gd name="T47" fmla="*/ 30 h 33"/>
                    <a:gd name="T48" fmla="*/ 38 w 40"/>
                    <a:gd name="T49" fmla="*/ 16 h 33"/>
                    <a:gd name="T50" fmla="*/ 37 w 40"/>
                    <a:gd name="T51" fmla="*/ 16 h 33"/>
                    <a:gd name="T52" fmla="*/ 37 w 40"/>
                    <a:gd name="T53" fmla="*/ 16 h 33"/>
                    <a:gd name="T54" fmla="*/ 8 w 40"/>
                    <a:gd name="T55" fmla="*/ 29 h 33"/>
                    <a:gd name="T56" fmla="*/ 11 w 40"/>
                    <a:gd name="T57" fmla="*/ 20 h 33"/>
                    <a:gd name="T58" fmla="*/ 3 w 40"/>
                    <a:gd name="T59" fmla="*/ 23 h 33"/>
                    <a:gd name="T60" fmla="*/ 8 w 40"/>
                    <a:gd name="T61" fmla="*/ 15 h 33"/>
                    <a:gd name="T62" fmla="*/ 14 w 40"/>
                    <a:gd name="T63" fmla="*/ 14 h 33"/>
                    <a:gd name="T64" fmla="*/ 15 w 40"/>
                    <a:gd name="T65" fmla="*/ 9 h 33"/>
                    <a:gd name="T66" fmla="*/ 18 w 40"/>
                    <a:gd name="T67" fmla="*/ 9 h 33"/>
                    <a:gd name="T68" fmla="*/ 22 w 40"/>
                    <a:gd name="T69" fmla="*/ 10 h 33"/>
                    <a:gd name="T70" fmla="*/ 24 w 40"/>
                    <a:gd name="T71" fmla="*/ 7 h 33"/>
                    <a:gd name="T72" fmla="*/ 33 w 40"/>
                    <a:gd name="T73" fmla="*/ 3 h 33"/>
                    <a:gd name="T74" fmla="*/ 28 w 40"/>
                    <a:gd name="T75" fmla="*/ 8 h 33"/>
                    <a:gd name="T76" fmla="*/ 34 w 40"/>
                    <a:gd name="T77" fmla="*/ 10 h 33"/>
                    <a:gd name="T78" fmla="*/ 38 w 40"/>
                    <a:gd name="T79" fmla="*/ 10 h 33"/>
                    <a:gd name="T80" fmla="*/ 37 w 40"/>
                    <a:gd name="T81" fmla="*/ 16 h 33"/>
                    <a:gd name="T82" fmla="*/ 37 w 40"/>
                    <a:gd name="T83" fmla="*/ 16 h 33"/>
                    <a:gd name="T84" fmla="*/ 37 w 40"/>
                    <a:gd name="T85" fmla="*/ 17 h 33"/>
                    <a:gd name="T86" fmla="*/ 30 w 40"/>
                    <a:gd name="T87" fmla="*/ 14 h 33"/>
                    <a:gd name="T88" fmla="*/ 31 w 40"/>
                    <a:gd name="T89" fmla="*/ 24 h 33"/>
                    <a:gd name="T90" fmla="*/ 34 w 40"/>
                    <a:gd name="T91" fmla="*/ 26 h 33"/>
                    <a:gd name="T92" fmla="*/ 30 w 40"/>
                    <a:gd name="T93" fmla="*/ 30 h 33"/>
                    <a:gd name="T94" fmla="*/ 26 w 40"/>
                    <a:gd name="T95" fmla="*/ 25 h 33"/>
                    <a:gd name="T96" fmla="*/ 16 w 40"/>
                    <a:gd name="T97" fmla="*/ 28 h 33"/>
                    <a:gd name="T98" fmla="*/ 8 w 40"/>
                    <a:gd name="T99" fmla="*/ 29 h 33"/>
                    <a:gd name="T100" fmla="*/ 39 w 40"/>
                    <a:gd name="T101" fmla="*/ 17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0" h="33">
                      <a:moveTo>
                        <a:pt x="6" y="31"/>
                      </a:moveTo>
                      <a:cubicBezTo>
                        <a:pt x="6" y="31"/>
                        <a:pt x="7" y="31"/>
                        <a:pt x="7" y="31"/>
                      </a:cubicBezTo>
                      <a:cubicBezTo>
                        <a:pt x="12" y="32"/>
                        <a:pt x="16" y="33"/>
                        <a:pt x="18" y="31"/>
                      </a:cubicBezTo>
                      <a:cubicBezTo>
                        <a:pt x="19" y="31"/>
                        <a:pt x="19" y="30"/>
                        <a:pt x="19" y="29"/>
                      </a:cubicBezTo>
                      <a:cubicBezTo>
                        <a:pt x="19" y="28"/>
                        <a:pt x="19" y="28"/>
                        <a:pt x="18" y="27"/>
                      </a:cubicBezTo>
                      <a:cubicBezTo>
                        <a:pt x="17" y="26"/>
                        <a:pt x="17" y="25"/>
                        <a:pt x="17" y="25"/>
                      </a:cubicBezTo>
                      <a:cubicBezTo>
                        <a:pt x="18" y="23"/>
                        <a:pt x="21" y="24"/>
                        <a:pt x="23" y="24"/>
                      </a:cubicBezTo>
                      <a:cubicBezTo>
                        <a:pt x="23" y="24"/>
                        <a:pt x="23" y="25"/>
                        <a:pt x="24" y="25"/>
                      </a:cubicBezTo>
                      <a:cubicBezTo>
                        <a:pt x="24" y="26"/>
                        <a:pt x="23" y="27"/>
                        <a:pt x="22" y="28"/>
                      </a:cubicBezTo>
                      <a:cubicBezTo>
                        <a:pt x="21" y="29"/>
                        <a:pt x="21" y="30"/>
                        <a:pt x="21" y="30"/>
                      </a:cubicBezTo>
                      <a:cubicBezTo>
                        <a:pt x="20" y="31"/>
                        <a:pt x="20" y="31"/>
                        <a:pt x="21" y="31"/>
                      </a:cubicBezTo>
                      <a:cubicBezTo>
                        <a:pt x="21" y="31"/>
                        <a:pt x="21" y="32"/>
                        <a:pt x="21" y="32"/>
                      </a:cubicBezTo>
                      <a:cubicBezTo>
                        <a:pt x="24" y="33"/>
                        <a:pt x="27" y="33"/>
                        <a:pt x="30" y="32"/>
                      </a:cubicBez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4" y="32"/>
                        <a:pt x="34" y="30"/>
                        <a:pt x="35" y="27"/>
                      </a:cubicBezTo>
                      <a:cubicBezTo>
                        <a:pt x="35" y="27"/>
                        <a:pt x="35" y="27"/>
                        <a:pt x="36" y="27"/>
                      </a:cubicBezTo>
                      <a:cubicBezTo>
                        <a:pt x="36" y="25"/>
                        <a:pt x="37" y="24"/>
                        <a:pt x="37" y="22"/>
                      </a:cubicBezTo>
                      <a:cubicBezTo>
                        <a:pt x="37" y="21"/>
                        <a:pt x="37" y="21"/>
                        <a:pt x="36" y="21"/>
                      </a:cubicBezTo>
                      <a:cubicBezTo>
                        <a:pt x="36" y="21"/>
                        <a:pt x="36" y="21"/>
                        <a:pt x="36" y="21"/>
                      </a:cubicBezTo>
                      <a:cubicBezTo>
                        <a:pt x="34" y="21"/>
                        <a:pt x="33" y="21"/>
                        <a:pt x="32" y="21"/>
                      </a:cubicBezTo>
                      <a:cubicBezTo>
                        <a:pt x="31" y="21"/>
                        <a:pt x="31" y="21"/>
                        <a:pt x="31" y="22"/>
                      </a:cubicBezTo>
                      <a:cubicBezTo>
                        <a:pt x="30" y="22"/>
                        <a:pt x="29" y="22"/>
                        <a:pt x="29" y="21"/>
                      </a:cubicBezTo>
                      <a:cubicBezTo>
                        <a:pt x="28" y="21"/>
                        <a:pt x="28" y="20"/>
                        <a:pt x="28" y="19"/>
                      </a:cubicBezTo>
                      <a:cubicBezTo>
                        <a:pt x="29" y="18"/>
                        <a:pt x="29" y="17"/>
                        <a:pt x="30" y="16"/>
                      </a:cubicBezTo>
                      <a:cubicBezTo>
                        <a:pt x="31" y="16"/>
                        <a:pt x="32" y="17"/>
                        <a:pt x="32" y="17"/>
                      </a:cubicBezTo>
                      <a:cubicBezTo>
                        <a:pt x="33" y="19"/>
                        <a:pt x="35" y="20"/>
                        <a:pt x="37" y="19"/>
                      </a:cubicBezTo>
                      <a:cubicBezTo>
                        <a:pt x="37" y="19"/>
                        <a:pt x="38" y="19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6"/>
                        <a:pt x="39" y="16"/>
                      </a:cubicBezTo>
                      <a:cubicBezTo>
                        <a:pt x="39" y="16"/>
                        <a:pt x="39" y="17"/>
                        <a:pt x="39" y="17"/>
                      </a:cubicBezTo>
                      <a:cubicBezTo>
                        <a:pt x="39" y="17"/>
                        <a:pt x="39" y="16"/>
                        <a:pt x="39" y="15"/>
                      </a:cubicBezTo>
                      <a:cubicBezTo>
                        <a:pt x="39" y="13"/>
                        <a:pt x="40" y="9"/>
                        <a:pt x="40" y="9"/>
                      </a:cubicBezTo>
                      <a:cubicBezTo>
                        <a:pt x="40" y="9"/>
                        <a:pt x="40" y="9"/>
                        <a:pt x="40" y="9"/>
                      </a:cubicBezTo>
                      <a:cubicBezTo>
                        <a:pt x="40" y="9"/>
                        <a:pt x="40" y="8"/>
                        <a:pt x="40" y="8"/>
                      </a:cubicBezTo>
                      <a:cubicBezTo>
                        <a:pt x="39" y="7"/>
                        <a:pt x="39" y="7"/>
                        <a:pt x="37" y="8"/>
                      </a:cubicBezTo>
                      <a:cubicBezTo>
                        <a:pt x="36" y="8"/>
                        <a:pt x="35" y="8"/>
                        <a:pt x="35" y="8"/>
                      </a:cubicBezTo>
                      <a:cubicBezTo>
                        <a:pt x="34" y="8"/>
                        <a:pt x="34" y="8"/>
                        <a:pt x="33" y="8"/>
                      </a:cubicBezTo>
                      <a:cubicBezTo>
                        <a:pt x="33" y="8"/>
                        <a:pt x="32" y="8"/>
                        <a:pt x="31" y="8"/>
                      </a:cubicBezTo>
                      <a:cubicBezTo>
                        <a:pt x="32" y="8"/>
                        <a:pt x="32" y="8"/>
                        <a:pt x="32" y="8"/>
                      </a:cubicBezTo>
                      <a:cubicBezTo>
                        <a:pt x="33" y="7"/>
                        <a:pt x="34" y="7"/>
                        <a:pt x="34" y="6"/>
                      </a:cubicBezTo>
                      <a:cubicBezTo>
                        <a:pt x="35" y="4"/>
                        <a:pt x="35" y="3"/>
                        <a:pt x="35" y="3"/>
                      </a:cubicBezTo>
                      <a:cubicBezTo>
                        <a:pt x="34" y="1"/>
                        <a:pt x="32" y="0"/>
                        <a:pt x="31" y="0"/>
                      </a:cubicBezTo>
                      <a:cubicBezTo>
                        <a:pt x="29" y="0"/>
                        <a:pt x="25" y="0"/>
                        <a:pt x="23" y="3"/>
                      </a:cubicBezTo>
                      <a:cubicBezTo>
                        <a:pt x="22" y="4"/>
                        <a:pt x="21" y="5"/>
                        <a:pt x="22" y="7"/>
                      </a:cubicBezTo>
                      <a:cubicBezTo>
                        <a:pt x="22" y="7"/>
                        <a:pt x="22" y="7"/>
                        <a:pt x="22" y="8"/>
                      </a:cubicBezTo>
                      <a:cubicBezTo>
                        <a:pt x="21" y="7"/>
                        <a:pt x="21" y="7"/>
                        <a:pt x="21" y="7"/>
                      </a:cubicBezTo>
                      <a:cubicBezTo>
                        <a:pt x="20" y="7"/>
                        <a:pt x="20" y="7"/>
                        <a:pt x="20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7" y="7"/>
                        <a:pt x="17" y="7"/>
                        <a:pt x="16" y="7"/>
                      </a:cubicBezTo>
                      <a:cubicBezTo>
                        <a:pt x="16" y="7"/>
                        <a:pt x="15" y="7"/>
                        <a:pt x="15" y="7"/>
                      </a:cubicBezTo>
                      <a:cubicBezTo>
                        <a:pt x="15" y="7"/>
                        <a:pt x="13" y="7"/>
                        <a:pt x="13" y="8"/>
                      </a:cubicBezTo>
                      <a:cubicBezTo>
                        <a:pt x="12" y="10"/>
                        <a:pt x="12" y="12"/>
                        <a:pt x="12" y="13"/>
                      </a:cubicBezTo>
                      <a:cubicBezTo>
                        <a:pt x="12" y="13"/>
                        <a:pt x="12" y="13"/>
                        <a:pt x="12" y="14"/>
                      </a:cubicBezTo>
                      <a:cubicBezTo>
                        <a:pt x="12" y="14"/>
                        <a:pt x="11" y="14"/>
                        <a:pt x="11" y="14"/>
                      </a:cubicBezTo>
                      <a:cubicBezTo>
                        <a:pt x="11" y="14"/>
                        <a:pt x="11" y="14"/>
                        <a:pt x="10" y="14"/>
                      </a:cubicBezTo>
                      <a:cubicBezTo>
                        <a:pt x="9" y="14"/>
                        <a:pt x="9" y="13"/>
                        <a:pt x="8" y="13"/>
                      </a:cubicBezTo>
                      <a:cubicBezTo>
                        <a:pt x="6" y="13"/>
                        <a:pt x="4" y="14"/>
                        <a:pt x="2" y="16"/>
                      </a:cubicBezTo>
                      <a:cubicBezTo>
                        <a:pt x="1" y="18"/>
                        <a:pt x="0" y="20"/>
                        <a:pt x="0" y="22"/>
                      </a:cubicBezTo>
                      <a:cubicBezTo>
                        <a:pt x="1" y="23"/>
                        <a:pt x="1" y="24"/>
                        <a:pt x="2" y="25"/>
                      </a:cubicBezTo>
                      <a:cubicBezTo>
                        <a:pt x="4" y="25"/>
                        <a:pt x="6" y="24"/>
                        <a:pt x="8" y="23"/>
                      </a:cubicBezTo>
                      <a:cubicBezTo>
                        <a:pt x="8" y="23"/>
                        <a:pt x="9" y="23"/>
                        <a:pt x="9" y="23"/>
                      </a:cubicBezTo>
                      <a:cubicBezTo>
                        <a:pt x="8" y="24"/>
                        <a:pt x="8" y="25"/>
                        <a:pt x="7" y="26"/>
                      </a:cubicBezTo>
                      <a:cubicBezTo>
                        <a:pt x="7" y="26"/>
                        <a:pt x="7" y="27"/>
                        <a:pt x="6" y="28"/>
                      </a:cubicBezTo>
                      <a:cubicBezTo>
                        <a:pt x="6" y="28"/>
                        <a:pt x="6" y="28"/>
                        <a:pt x="6" y="28"/>
                      </a:cubicBezTo>
                      <a:cubicBezTo>
                        <a:pt x="5" y="29"/>
                        <a:pt x="5" y="29"/>
                        <a:pt x="5" y="29"/>
                      </a:cubicBezTo>
                      <a:cubicBezTo>
                        <a:pt x="5" y="29"/>
                        <a:pt x="5" y="30"/>
                        <a:pt x="5" y="30"/>
                      </a:cubicBezTo>
                      <a:cubicBezTo>
                        <a:pt x="6" y="30"/>
                        <a:pt x="6" y="31"/>
                        <a:pt x="6" y="31"/>
                      </a:cubicBezTo>
                      <a:close/>
                      <a:moveTo>
                        <a:pt x="38" y="16"/>
                      </a:moveTo>
                      <a:cubicBezTo>
                        <a:pt x="38" y="16"/>
                        <a:pt x="38" y="16"/>
                        <a:pt x="38" y="16"/>
                      </a:cubicBezTo>
                      <a:cubicBezTo>
                        <a:pt x="38" y="16"/>
                        <a:pt x="38" y="16"/>
                        <a:pt x="38" y="16"/>
                      </a:cubicBezTo>
                      <a:cubicBezTo>
                        <a:pt x="38" y="16"/>
                        <a:pt x="38" y="16"/>
                        <a:pt x="38" y="16"/>
                      </a:cubicBezTo>
                      <a:close/>
                      <a:moveTo>
                        <a:pt x="37" y="16"/>
                      </a:move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lose/>
                      <a:moveTo>
                        <a:pt x="8" y="29"/>
                      </a:move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9" y="28"/>
                        <a:pt x="9" y="27"/>
                        <a:pt x="9" y="27"/>
                      </a:cubicBezTo>
                      <a:cubicBezTo>
                        <a:pt x="10" y="25"/>
                        <a:pt x="11" y="23"/>
                        <a:pt x="11" y="21"/>
                      </a:cubicBezTo>
                      <a:cubicBezTo>
                        <a:pt x="11" y="21"/>
                        <a:pt x="11" y="21"/>
                        <a:pt x="11" y="20"/>
                      </a:cubicBezTo>
                      <a:cubicBezTo>
                        <a:pt x="11" y="20"/>
                        <a:pt x="10" y="20"/>
                        <a:pt x="10" y="20"/>
                      </a:cubicBezTo>
                      <a:cubicBezTo>
                        <a:pt x="9" y="20"/>
                        <a:pt x="8" y="21"/>
                        <a:pt x="7" y="21"/>
                      </a:cubicBezTo>
                      <a:cubicBezTo>
                        <a:pt x="6" y="22"/>
                        <a:pt x="4" y="23"/>
                        <a:pt x="3" y="23"/>
                      </a:cubicBezTo>
                      <a:cubicBezTo>
                        <a:pt x="3" y="23"/>
                        <a:pt x="3" y="22"/>
                        <a:pt x="2" y="22"/>
                      </a:cubicBezTo>
                      <a:cubicBezTo>
                        <a:pt x="2" y="21"/>
                        <a:pt x="3" y="19"/>
                        <a:pt x="4" y="18"/>
                      </a:cubicBezTo>
                      <a:cubicBezTo>
                        <a:pt x="5" y="16"/>
                        <a:pt x="7" y="15"/>
                        <a:pt x="8" y="15"/>
                      </a:cubicBezTo>
                      <a:cubicBezTo>
                        <a:pt x="8" y="15"/>
                        <a:pt x="9" y="16"/>
                        <a:pt x="9" y="16"/>
                      </a:cubicBezTo>
                      <a:cubicBezTo>
                        <a:pt x="10" y="16"/>
                        <a:pt x="11" y="17"/>
                        <a:pt x="12" y="16"/>
                      </a:cubicBezTo>
                      <a:cubicBezTo>
                        <a:pt x="13" y="16"/>
                        <a:pt x="13" y="15"/>
                        <a:pt x="14" y="14"/>
                      </a:cubicBezTo>
                      <a:cubicBezTo>
                        <a:pt x="14" y="14"/>
                        <a:pt x="14" y="14"/>
                        <a:pt x="14" y="14"/>
                      </a:cubicBezTo>
                      <a:cubicBezTo>
                        <a:pt x="14" y="12"/>
                        <a:pt x="14" y="10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6" y="9"/>
                        <a:pt x="17" y="9"/>
                        <a:pt x="18" y="9"/>
                      </a:cubicBezTo>
                      <a:cubicBezTo>
                        <a:pt x="19" y="9"/>
                        <a:pt x="19" y="9"/>
                        <a:pt x="19" y="9"/>
                      </a:cubicBezTo>
                      <a:cubicBezTo>
                        <a:pt x="20" y="9"/>
                        <a:pt x="20" y="9"/>
                        <a:pt x="21" y="10"/>
                      </a:cubicBezTo>
                      <a:cubicBezTo>
                        <a:pt x="22" y="10"/>
                        <a:pt x="22" y="10"/>
                        <a:pt x="22" y="10"/>
                      </a:cubicBezTo>
                      <a:cubicBezTo>
                        <a:pt x="22" y="10"/>
                        <a:pt x="23" y="10"/>
                        <a:pt x="24" y="9"/>
                      </a:cubicBezTo>
                      <a:cubicBezTo>
                        <a:pt x="24" y="8"/>
                        <a:pt x="24" y="8"/>
                        <a:pt x="24" y="7"/>
                      </a:cubicBezTo>
                      <a:cubicBezTo>
                        <a:pt x="24" y="7"/>
                        <a:pt x="24" y="7"/>
                        <a:pt x="24" y="7"/>
                      </a:cubicBezTo>
                      <a:cubicBezTo>
                        <a:pt x="23" y="6"/>
                        <a:pt x="24" y="5"/>
                        <a:pt x="24" y="4"/>
                      </a:cubicBezTo>
                      <a:cubicBezTo>
                        <a:pt x="26" y="2"/>
                        <a:pt x="29" y="2"/>
                        <a:pt x="31" y="2"/>
                      </a:cubicBezTo>
                      <a:cubicBezTo>
                        <a:pt x="32" y="2"/>
                        <a:pt x="33" y="3"/>
                        <a:pt x="33" y="3"/>
                      </a:cubicBezTo>
                      <a:cubicBezTo>
                        <a:pt x="33" y="3"/>
                        <a:pt x="33" y="4"/>
                        <a:pt x="33" y="4"/>
                      </a:cubicBezTo>
                      <a:cubicBezTo>
                        <a:pt x="32" y="5"/>
                        <a:pt x="31" y="6"/>
                        <a:pt x="31" y="6"/>
                      </a:cubicBezTo>
                      <a:cubicBezTo>
                        <a:pt x="30" y="7"/>
                        <a:pt x="29" y="7"/>
                        <a:pt x="28" y="8"/>
                      </a:cubicBezTo>
                      <a:cubicBezTo>
                        <a:pt x="28" y="9"/>
                        <a:pt x="28" y="9"/>
                        <a:pt x="28" y="9"/>
                      </a:cubicBezTo>
                      <a:cubicBezTo>
                        <a:pt x="28" y="10"/>
                        <a:pt x="28" y="10"/>
                        <a:pt x="29" y="10"/>
                      </a:cubicBezTo>
                      <a:cubicBezTo>
                        <a:pt x="30" y="10"/>
                        <a:pt x="32" y="10"/>
                        <a:pt x="34" y="10"/>
                      </a:cubicBezTo>
                      <a:cubicBezTo>
                        <a:pt x="34" y="10"/>
                        <a:pt x="35" y="10"/>
                        <a:pt x="35" y="10"/>
                      </a:cubicBezTo>
                      <a:cubicBezTo>
                        <a:pt x="36" y="10"/>
                        <a:pt x="36" y="10"/>
                        <a:pt x="37" y="10"/>
                      </a:cubicBezTo>
                      <a:cubicBezTo>
                        <a:pt x="37" y="10"/>
                        <a:pt x="37" y="10"/>
                        <a:pt x="38" y="10"/>
                      </a:cubicBezTo>
                      <a:cubicBezTo>
                        <a:pt x="38" y="11"/>
                        <a:pt x="37" y="12"/>
                        <a:pt x="37" y="14"/>
                      </a:cubicBezTo>
                      <a:cubicBezTo>
                        <a:pt x="37" y="15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7"/>
                        <a:pt x="37" y="17"/>
                        <a:pt x="37" y="17"/>
                      </a:cubicBezTo>
                      <a:cubicBezTo>
                        <a:pt x="37" y="17"/>
                        <a:pt x="37" y="17"/>
                        <a:pt x="37" y="17"/>
                      </a:cubicBezTo>
                      <a:cubicBezTo>
                        <a:pt x="37" y="17"/>
                        <a:pt x="36" y="17"/>
                        <a:pt x="36" y="17"/>
                      </a:cubicBezTo>
                      <a:cubicBezTo>
                        <a:pt x="36" y="17"/>
                        <a:pt x="35" y="17"/>
                        <a:pt x="34" y="16"/>
                      </a:cubicBezTo>
                      <a:cubicBezTo>
                        <a:pt x="33" y="15"/>
                        <a:pt x="31" y="14"/>
                        <a:pt x="30" y="14"/>
                      </a:cubicBezTo>
                      <a:cubicBezTo>
                        <a:pt x="28" y="15"/>
                        <a:pt x="27" y="16"/>
                        <a:pt x="26" y="18"/>
                      </a:cubicBezTo>
                      <a:cubicBezTo>
                        <a:pt x="26" y="20"/>
                        <a:pt x="26" y="22"/>
                        <a:pt x="27" y="23"/>
                      </a:cubicBezTo>
                      <a:cubicBezTo>
                        <a:pt x="28" y="24"/>
                        <a:pt x="30" y="24"/>
                        <a:pt x="31" y="24"/>
                      </a:cubicBezTo>
                      <a:cubicBezTo>
                        <a:pt x="32" y="23"/>
                        <a:pt x="32" y="23"/>
                        <a:pt x="32" y="23"/>
                      </a:cubicBezTo>
                      <a:cubicBezTo>
                        <a:pt x="33" y="23"/>
                        <a:pt x="34" y="23"/>
                        <a:pt x="35" y="23"/>
                      </a:cubicBezTo>
                      <a:cubicBezTo>
                        <a:pt x="34" y="24"/>
                        <a:pt x="34" y="25"/>
                        <a:pt x="34" y="26"/>
                      </a:cubicBezTo>
                      <a:cubicBezTo>
                        <a:pt x="34" y="26"/>
                        <a:pt x="33" y="27"/>
                        <a:pt x="33" y="27"/>
                      </a:cubicBezTo>
                      <a:cubicBezTo>
                        <a:pt x="33" y="28"/>
                        <a:pt x="32" y="30"/>
                        <a:pt x="32" y="30"/>
                      </a:cubicBezTo>
                      <a:cubicBezTo>
                        <a:pt x="30" y="30"/>
                        <a:pt x="30" y="30"/>
                        <a:pt x="30" y="30"/>
                      </a:cubicBezTo>
                      <a:cubicBezTo>
                        <a:pt x="28" y="31"/>
                        <a:pt x="26" y="31"/>
                        <a:pt x="23" y="30"/>
                      </a:cubicBezTo>
                      <a:cubicBezTo>
                        <a:pt x="23" y="30"/>
                        <a:pt x="23" y="30"/>
                        <a:pt x="24" y="30"/>
                      </a:cubicBezTo>
                      <a:cubicBezTo>
                        <a:pt x="25" y="28"/>
                        <a:pt x="26" y="26"/>
                        <a:pt x="26" y="25"/>
                      </a:cubicBezTo>
                      <a:cubicBezTo>
                        <a:pt x="25" y="24"/>
                        <a:pt x="25" y="23"/>
                        <a:pt x="23" y="22"/>
                      </a:cubicBezTo>
                      <a:cubicBezTo>
                        <a:pt x="21" y="21"/>
                        <a:pt x="18" y="21"/>
                        <a:pt x="16" y="23"/>
                      </a:cubicBezTo>
                      <a:cubicBezTo>
                        <a:pt x="14" y="25"/>
                        <a:pt x="16" y="27"/>
                        <a:pt x="16" y="28"/>
                      </a:cubicBezTo>
                      <a:cubicBezTo>
                        <a:pt x="17" y="28"/>
                        <a:pt x="17" y="29"/>
                        <a:pt x="17" y="29"/>
                      </a:cubicBezTo>
                      <a:cubicBezTo>
                        <a:pt x="17" y="30"/>
                        <a:pt x="17" y="30"/>
                        <a:pt x="17" y="30"/>
                      </a:cubicBezTo>
                      <a:cubicBezTo>
                        <a:pt x="16" y="31"/>
                        <a:pt x="10" y="29"/>
                        <a:pt x="8" y="29"/>
                      </a:cubicBezTo>
                      <a:close/>
                      <a:moveTo>
                        <a:pt x="39" y="17"/>
                      </a:move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D997C168-F026-16BF-2F64-1ED2AA76DF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93651" y="4344882"/>
                <a:ext cx="532967" cy="502682"/>
              </a:xfrm>
              <a:custGeom>
                <a:avLst/>
                <a:gdLst>
                  <a:gd name="T0" fmla="*/ 93 w 117"/>
                  <a:gd name="T1" fmla="*/ 17 h 85"/>
                  <a:gd name="T2" fmla="*/ 64 w 117"/>
                  <a:gd name="T3" fmla="*/ 23 h 85"/>
                  <a:gd name="T4" fmla="*/ 66 w 117"/>
                  <a:gd name="T5" fmla="*/ 27 h 85"/>
                  <a:gd name="T6" fmla="*/ 93 w 117"/>
                  <a:gd name="T7" fmla="*/ 22 h 85"/>
                  <a:gd name="T8" fmla="*/ 97 w 117"/>
                  <a:gd name="T9" fmla="*/ 30 h 85"/>
                  <a:gd name="T10" fmla="*/ 81 w 117"/>
                  <a:gd name="T11" fmla="*/ 28 h 85"/>
                  <a:gd name="T12" fmla="*/ 65 w 117"/>
                  <a:gd name="T13" fmla="*/ 36 h 85"/>
                  <a:gd name="T14" fmla="*/ 82 w 117"/>
                  <a:gd name="T15" fmla="*/ 32 h 85"/>
                  <a:gd name="T16" fmla="*/ 97 w 117"/>
                  <a:gd name="T17" fmla="*/ 30 h 85"/>
                  <a:gd name="T18" fmla="*/ 97 w 117"/>
                  <a:gd name="T19" fmla="*/ 42 h 85"/>
                  <a:gd name="T20" fmla="*/ 97 w 117"/>
                  <a:gd name="T21" fmla="*/ 38 h 85"/>
                  <a:gd name="T22" fmla="*/ 68 w 117"/>
                  <a:gd name="T23" fmla="*/ 44 h 85"/>
                  <a:gd name="T24" fmla="*/ 70 w 117"/>
                  <a:gd name="T25" fmla="*/ 47 h 85"/>
                  <a:gd name="T26" fmla="*/ 84 w 117"/>
                  <a:gd name="T27" fmla="*/ 42 h 85"/>
                  <a:gd name="T28" fmla="*/ 9 w 117"/>
                  <a:gd name="T29" fmla="*/ 77 h 85"/>
                  <a:gd name="T30" fmla="*/ 25 w 117"/>
                  <a:gd name="T31" fmla="*/ 83 h 85"/>
                  <a:gd name="T32" fmla="*/ 60 w 117"/>
                  <a:gd name="T33" fmla="*/ 78 h 85"/>
                  <a:gd name="T34" fmla="*/ 88 w 117"/>
                  <a:gd name="T35" fmla="*/ 67 h 85"/>
                  <a:gd name="T36" fmla="*/ 114 w 117"/>
                  <a:gd name="T37" fmla="*/ 66 h 85"/>
                  <a:gd name="T38" fmla="*/ 109 w 117"/>
                  <a:gd name="T39" fmla="*/ 14 h 85"/>
                  <a:gd name="T40" fmla="*/ 101 w 117"/>
                  <a:gd name="T41" fmla="*/ 7 h 85"/>
                  <a:gd name="T42" fmla="*/ 99 w 117"/>
                  <a:gd name="T43" fmla="*/ 3 h 85"/>
                  <a:gd name="T44" fmla="*/ 53 w 117"/>
                  <a:gd name="T45" fmla="*/ 13 h 85"/>
                  <a:gd name="T46" fmla="*/ 6 w 117"/>
                  <a:gd name="T47" fmla="*/ 20 h 85"/>
                  <a:gd name="T48" fmla="*/ 5 w 117"/>
                  <a:gd name="T49" fmla="*/ 25 h 85"/>
                  <a:gd name="T50" fmla="*/ 1 w 117"/>
                  <a:gd name="T51" fmla="*/ 35 h 85"/>
                  <a:gd name="T52" fmla="*/ 37 w 117"/>
                  <a:gd name="T53" fmla="*/ 65 h 85"/>
                  <a:gd name="T54" fmla="*/ 9 w 117"/>
                  <a:gd name="T55" fmla="*/ 22 h 85"/>
                  <a:gd name="T56" fmla="*/ 51 w 117"/>
                  <a:gd name="T57" fmla="*/ 17 h 85"/>
                  <a:gd name="T58" fmla="*/ 106 w 117"/>
                  <a:gd name="T59" fmla="*/ 56 h 85"/>
                  <a:gd name="T60" fmla="*/ 65 w 117"/>
                  <a:gd name="T61" fmla="*/ 66 h 85"/>
                  <a:gd name="T62" fmla="*/ 77 w 117"/>
                  <a:gd name="T63" fmla="*/ 5 h 85"/>
                  <a:gd name="T64" fmla="*/ 106 w 117"/>
                  <a:gd name="T65" fmla="*/ 56 h 85"/>
                  <a:gd name="T66" fmla="*/ 6 w 117"/>
                  <a:gd name="T67" fmla="*/ 28 h 85"/>
                  <a:gd name="T68" fmla="*/ 16 w 117"/>
                  <a:gd name="T69" fmla="*/ 78 h 85"/>
                  <a:gd name="T70" fmla="*/ 37 w 117"/>
                  <a:gd name="T71" fmla="*/ 69 h 85"/>
                  <a:gd name="T72" fmla="*/ 62 w 117"/>
                  <a:gd name="T73" fmla="*/ 72 h 85"/>
                  <a:gd name="T74" fmla="*/ 63 w 117"/>
                  <a:gd name="T75" fmla="*/ 72 h 85"/>
                  <a:gd name="T76" fmla="*/ 63 w 117"/>
                  <a:gd name="T77" fmla="*/ 72 h 85"/>
                  <a:gd name="T78" fmla="*/ 63 w 117"/>
                  <a:gd name="T79" fmla="*/ 72 h 85"/>
                  <a:gd name="T80" fmla="*/ 63 w 117"/>
                  <a:gd name="T81" fmla="*/ 72 h 85"/>
                  <a:gd name="T82" fmla="*/ 64 w 117"/>
                  <a:gd name="T83" fmla="*/ 72 h 85"/>
                  <a:gd name="T84" fmla="*/ 64 w 117"/>
                  <a:gd name="T85" fmla="*/ 72 h 85"/>
                  <a:gd name="T86" fmla="*/ 64 w 117"/>
                  <a:gd name="T87" fmla="*/ 71 h 85"/>
                  <a:gd name="T88" fmla="*/ 64 w 117"/>
                  <a:gd name="T89" fmla="*/ 71 h 85"/>
                  <a:gd name="T90" fmla="*/ 65 w 117"/>
                  <a:gd name="T91" fmla="*/ 71 h 85"/>
                  <a:gd name="T92" fmla="*/ 87 w 117"/>
                  <a:gd name="T93" fmla="*/ 60 h 85"/>
                  <a:gd name="T94" fmla="*/ 110 w 117"/>
                  <a:gd name="T95" fmla="*/ 60 h 85"/>
                  <a:gd name="T96" fmla="*/ 102 w 117"/>
                  <a:gd name="T97" fmla="*/ 10 h 85"/>
                  <a:gd name="T98" fmla="*/ 114 w 117"/>
                  <a:gd name="T99" fmla="*/ 57 h 85"/>
                  <a:gd name="T100" fmla="*/ 105 w 117"/>
                  <a:gd name="T101" fmla="*/ 65 h 85"/>
                  <a:gd name="T102" fmla="*/ 68 w 117"/>
                  <a:gd name="T103" fmla="*/ 74 h 85"/>
                  <a:gd name="T104" fmla="*/ 39 w 117"/>
                  <a:gd name="T105" fmla="*/ 73 h 85"/>
                  <a:gd name="T106" fmla="*/ 16 w 117"/>
                  <a:gd name="T107" fmla="*/ 81 h 85"/>
                  <a:gd name="T108" fmla="*/ 4 w 117"/>
                  <a:gd name="T109" fmla="*/ 3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17" h="85">
                    <a:moveTo>
                      <a:pt x="95" y="20"/>
                    </a:moveTo>
                    <a:cubicBezTo>
                      <a:pt x="95" y="19"/>
                      <a:pt x="94" y="18"/>
                      <a:pt x="93" y="17"/>
                    </a:cubicBezTo>
                    <a:cubicBezTo>
                      <a:pt x="89" y="17"/>
                      <a:pt x="84" y="17"/>
                      <a:pt x="79" y="18"/>
                    </a:cubicBezTo>
                    <a:cubicBezTo>
                      <a:pt x="74" y="19"/>
                      <a:pt x="69" y="21"/>
                      <a:pt x="64" y="23"/>
                    </a:cubicBezTo>
                    <a:cubicBezTo>
                      <a:pt x="63" y="24"/>
                      <a:pt x="63" y="25"/>
                      <a:pt x="64" y="26"/>
                    </a:cubicBezTo>
                    <a:cubicBezTo>
                      <a:pt x="64" y="27"/>
                      <a:pt x="65" y="28"/>
                      <a:pt x="66" y="27"/>
                    </a:cubicBezTo>
                    <a:cubicBezTo>
                      <a:pt x="71" y="25"/>
                      <a:pt x="75" y="23"/>
                      <a:pt x="80" y="22"/>
                    </a:cubicBezTo>
                    <a:cubicBezTo>
                      <a:pt x="84" y="21"/>
                      <a:pt x="89" y="21"/>
                      <a:pt x="93" y="22"/>
                    </a:cubicBezTo>
                    <a:cubicBezTo>
                      <a:pt x="94" y="22"/>
                      <a:pt x="95" y="21"/>
                      <a:pt x="95" y="20"/>
                    </a:cubicBezTo>
                    <a:close/>
                    <a:moveTo>
                      <a:pt x="97" y="30"/>
                    </a:moveTo>
                    <a:cubicBezTo>
                      <a:pt x="97" y="29"/>
                      <a:pt x="96" y="28"/>
                      <a:pt x="95" y="27"/>
                    </a:cubicBezTo>
                    <a:cubicBezTo>
                      <a:pt x="91" y="27"/>
                      <a:pt x="86" y="27"/>
                      <a:pt x="81" y="28"/>
                    </a:cubicBezTo>
                    <a:cubicBezTo>
                      <a:pt x="76" y="29"/>
                      <a:pt x="71" y="31"/>
                      <a:pt x="66" y="34"/>
                    </a:cubicBezTo>
                    <a:cubicBezTo>
                      <a:pt x="65" y="34"/>
                      <a:pt x="65" y="35"/>
                      <a:pt x="65" y="36"/>
                    </a:cubicBezTo>
                    <a:cubicBezTo>
                      <a:pt x="66" y="37"/>
                      <a:pt x="67" y="38"/>
                      <a:pt x="68" y="37"/>
                    </a:cubicBezTo>
                    <a:cubicBezTo>
                      <a:pt x="72" y="35"/>
                      <a:pt x="77" y="33"/>
                      <a:pt x="82" y="32"/>
                    </a:cubicBezTo>
                    <a:cubicBezTo>
                      <a:pt x="86" y="31"/>
                      <a:pt x="90" y="31"/>
                      <a:pt x="95" y="32"/>
                    </a:cubicBezTo>
                    <a:cubicBezTo>
                      <a:pt x="96" y="32"/>
                      <a:pt x="97" y="31"/>
                      <a:pt x="97" y="30"/>
                    </a:cubicBezTo>
                    <a:close/>
                    <a:moveTo>
                      <a:pt x="84" y="42"/>
                    </a:moveTo>
                    <a:cubicBezTo>
                      <a:pt x="88" y="41"/>
                      <a:pt x="92" y="41"/>
                      <a:pt x="97" y="42"/>
                    </a:cubicBezTo>
                    <a:cubicBezTo>
                      <a:pt x="98" y="42"/>
                      <a:pt x="99" y="41"/>
                      <a:pt x="99" y="40"/>
                    </a:cubicBezTo>
                    <a:cubicBezTo>
                      <a:pt x="99" y="39"/>
                      <a:pt x="98" y="38"/>
                      <a:pt x="97" y="38"/>
                    </a:cubicBezTo>
                    <a:cubicBezTo>
                      <a:pt x="92" y="37"/>
                      <a:pt x="88" y="37"/>
                      <a:pt x="83" y="38"/>
                    </a:cubicBezTo>
                    <a:cubicBezTo>
                      <a:pt x="78" y="39"/>
                      <a:pt x="73" y="41"/>
                      <a:pt x="68" y="44"/>
                    </a:cubicBezTo>
                    <a:cubicBezTo>
                      <a:pt x="67" y="44"/>
                      <a:pt x="67" y="45"/>
                      <a:pt x="67" y="46"/>
                    </a:cubicBezTo>
                    <a:cubicBezTo>
                      <a:pt x="68" y="47"/>
                      <a:pt x="69" y="48"/>
                      <a:pt x="70" y="47"/>
                    </a:cubicBezTo>
                    <a:cubicBezTo>
                      <a:pt x="70" y="47"/>
                      <a:pt x="70" y="47"/>
                      <a:pt x="70" y="47"/>
                    </a:cubicBezTo>
                    <a:cubicBezTo>
                      <a:pt x="74" y="45"/>
                      <a:pt x="79" y="43"/>
                      <a:pt x="84" y="42"/>
                    </a:cubicBezTo>
                    <a:close/>
                    <a:moveTo>
                      <a:pt x="1" y="35"/>
                    </a:moveTo>
                    <a:cubicBezTo>
                      <a:pt x="9" y="77"/>
                      <a:pt x="9" y="77"/>
                      <a:pt x="9" y="77"/>
                    </a:cubicBezTo>
                    <a:cubicBezTo>
                      <a:pt x="10" y="80"/>
                      <a:pt x="12" y="83"/>
                      <a:pt x="15" y="84"/>
                    </a:cubicBezTo>
                    <a:cubicBezTo>
                      <a:pt x="18" y="85"/>
                      <a:pt x="22" y="85"/>
                      <a:pt x="25" y="83"/>
                    </a:cubicBezTo>
                    <a:cubicBezTo>
                      <a:pt x="29" y="79"/>
                      <a:pt x="34" y="77"/>
                      <a:pt x="40" y="76"/>
                    </a:cubicBezTo>
                    <a:cubicBezTo>
                      <a:pt x="46" y="74"/>
                      <a:pt x="53" y="75"/>
                      <a:pt x="60" y="78"/>
                    </a:cubicBezTo>
                    <a:cubicBezTo>
                      <a:pt x="63" y="79"/>
                      <a:pt x="67" y="79"/>
                      <a:pt x="70" y="76"/>
                    </a:cubicBezTo>
                    <a:cubicBezTo>
                      <a:pt x="75" y="71"/>
                      <a:pt x="81" y="68"/>
                      <a:pt x="88" y="67"/>
                    </a:cubicBezTo>
                    <a:cubicBezTo>
                      <a:pt x="93" y="66"/>
                      <a:pt x="99" y="66"/>
                      <a:pt x="104" y="68"/>
                    </a:cubicBezTo>
                    <a:cubicBezTo>
                      <a:pt x="108" y="69"/>
                      <a:pt x="111" y="68"/>
                      <a:pt x="114" y="66"/>
                    </a:cubicBezTo>
                    <a:cubicBezTo>
                      <a:pt x="116" y="63"/>
                      <a:pt x="117" y="60"/>
                      <a:pt x="117" y="56"/>
                    </a:cubicBezTo>
                    <a:cubicBezTo>
                      <a:pt x="109" y="14"/>
                      <a:pt x="109" y="14"/>
                      <a:pt x="109" y="14"/>
                    </a:cubicBezTo>
                    <a:cubicBezTo>
                      <a:pt x="108" y="11"/>
                      <a:pt x="106" y="8"/>
                      <a:pt x="102" y="7"/>
                    </a:cubicBezTo>
                    <a:cubicBezTo>
                      <a:pt x="102" y="7"/>
                      <a:pt x="101" y="7"/>
                      <a:pt x="101" y="7"/>
                    </a:cubicBezTo>
                    <a:cubicBezTo>
                      <a:pt x="100" y="4"/>
                      <a:pt x="100" y="4"/>
                      <a:pt x="100" y="4"/>
                    </a:cubicBezTo>
                    <a:cubicBezTo>
                      <a:pt x="100" y="3"/>
                      <a:pt x="100" y="3"/>
                      <a:pt x="99" y="3"/>
                    </a:cubicBezTo>
                    <a:cubicBezTo>
                      <a:pt x="92" y="0"/>
                      <a:pt x="84" y="0"/>
                      <a:pt x="76" y="1"/>
                    </a:cubicBezTo>
                    <a:cubicBezTo>
                      <a:pt x="67" y="3"/>
                      <a:pt x="59" y="7"/>
                      <a:pt x="53" y="13"/>
                    </a:cubicBezTo>
                    <a:cubicBezTo>
                      <a:pt x="44" y="10"/>
                      <a:pt x="35" y="9"/>
                      <a:pt x="27" y="10"/>
                    </a:cubicBezTo>
                    <a:cubicBezTo>
                      <a:pt x="19" y="12"/>
                      <a:pt x="12" y="15"/>
                      <a:pt x="6" y="20"/>
                    </a:cubicBezTo>
                    <a:cubicBezTo>
                      <a:pt x="5" y="20"/>
                      <a:pt x="5" y="21"/>
                      <a:pt x="5" y="22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2" y="27"/>
                      <a:pt x="0" y="31"/>
                      <a:pt x="1" y="35"/>
                    </a:cubicBezTo>
                    <a:close/>
                    <a:moveTo>
                      <a:pt x="61" y="66"/>
                    </a:moveTo>
                    <a:cubicBezTo>
                      <a:pt x="53" y="64"/>
                      <a:pt x="45" y="63"/>
                      <a:pt x="37" y="65"/>
                    </a:cubicBezTo>
                    <a:cubicBezTo>
                      <a:pt x="30" y="66"/>
                      <a:pt x="24" y="69"/>
                      <a:pt x="18" y="72"/>
                    </a:cubicBezTo>
                    <a:cubicBezTo>
                      <a:pt x="9" y="22"/>
                      <a:pt x="9" y="22"/>
                      <a:pt x="9" y="22"/>
                    </a:cubicBezTo>
                    <a:cubicBezTo>
                      <a:pt x="14" y="18"/>
                      <a:pt x="21" y="16"/>
                      <a:pt x="27" y="15"/>
                    </a:cubicBezTo>
                    <a:cubicBezTo>
                      <a:pt x="35" y="13"/>
                      <a:pt x="44" y="14"/>
                      <a:pt x="51" y="17"/>
                    </a:cubicBezTo>
                    <a:lnTo>
                      <a:pt x="61" y="66"/>
                    </a:lnTo>
                    <a:close/>
                    <a:moveTo>
                      <a:pt x="106" y="56"/>
                    </a:moveTo>
                    <a:cubicBezTo>
                      <a:pt x="100" y="54"/>
                      <a:pt x="93" y="54"/>
                      <a:pt x="86" y="55"/>
                    </a:cubicBezTo>
                    <a:cubicBezTo>
                      <a:pt x="78" y="57"/>
                      <a:pt x="71" y="60"/>
                      <a:pt x="65" y="66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61" y="10"/>
                      <a:pt x="69" y="7"/>
                      <a:pt x="77" y="5"/>
                    </a:cubicBezTo>
                    <a:cubicBezTo>
                      <a:pt x="83" y="4"/>
                      <a:pt x="90" y="4"/>
                      <a:pt x="97" y="6"/>
                    </a:cubicBezTo>
                    <a:lnTo>
                      <a:pt x="106" y="56"/>
                    </a:lnTo>
                    <a:close/>
                    <a:moveTo>
                      <a:pt x="4" y="34"/>
                    </a:moveTo>
                    <a:cubicBezTo>
                      <a:pt x="4" y="32"/>
                      <a:pt x="4" y="29"/>
                      <a:pt x="6" y="28"/>
                    </a:cubicBezTo>
                    <a:cubicBezTo>
                      <a:pt x="15" y="76"/>
                      <a:pt x="15" y="76"/>
                      <a:pt x="15" y="76"/>
                    </a:cubicBezTo>
                    <a:cubicBezTo>
                      <a:pt x="15" y="77"/>
                      <a:pt x="16" y="78"/>
                      <a:pt x="16" y="78"/>
                    </a:cubicBezTo>
                    <a:cubicBezTo>
                      <a:pt x="17" y="78"/>
                      <a:pt x="18" y="78"/>
                      <a:pt x="18" y="77"/>
                    </a:cubicBezTo>
                    <a:cubicBezTo>
                      <a:pt x="24" y="73"/>
                      <a:pt x="30" y="70"/>
                      <a:pt x="37" y="69"/>
                    </a:cubicBezTo>
                    <a:cubicBezTo>
                      <a:pt x="46" y="67"/>
                      <a:pt x="54" y="68"/>
                      <a:pt x="62" y="71"/>
                    </a:cubicBezTo>
                    <a:cubicBezTo>
                      <a:pt x="62" y="71"/>
                      <a:pt x="62" y="72"/>
                      <a:pt x="62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5" y="71"/>
                      <a:pt x="65" y="71"/>
                      <a:pt x="65" y="71"/>
                    </a:cubicBezTo>
                    <a:cubicBezTo>
                      <a:pt x="65" y="71"/>
                      <a:pt x="65" y="71"/>
                      <a:pt x="65" y="71"/>
                    </a:cubicBezTo>
                    <a:cubicBezTo>
                      <a:pt x="71" y="65"/>
                      <a:pt x="79" y="61"/>
                      <a:pt x="87" y="60"/>
                    </a:cubicBezTo>
                    <a:cubicBezTo>
                      <a:pt x="94" y="58"/>
                      <a:pt x="101" y="59"/>
                      <a:pt x="108" y="61"/>
                    </a:cubicBezTo>
                    <a:cubicBezTo>
                      <a:pt x="109" y="61"/>
                      <a:pt x="109" y="61"/>
                      <a:pt x="110" y="60"/>
                    </a:cubicBezTo>
                    <a:cubicBezTo>
                      <a:pt x="110" y="60"/>
                      <a:pt x="111" y="59"/>
                      <a:pt x="111" y="58"/>
                    </a:cubicBezTo>
                    <a:cubicBezTo>
                      <a:pt x="102" y="10"/>
                      <a:pt x="102" y="10"/>
                      <a:pt x="102" y="10"/>
                    </a:cubicBezTo>
                    <a:cubicBezTo>
                      <a:pt x="104" y="10"/>
                      <a:pt x="106" y="13"/>
                      <a:pt x="106" y="15"/>
                    </a:cubicBezTo>
                    <a:cubicBezTo>
                      <a:pt x="114" y="57"/>
                      <a:pt x="114" y="57"/>
                      <a:pt x="114" y="57"/>
                    </a:cubicBezTo>
                    <a:cubicBezTo>
                      <a:pt x="114" y="59"/>
                      <a:pt x="113" y="62"/>
                      <a:pt x="112" y="64"/>
                    </a:cubicBezTo>
                    <a:cubicBezTo>
                      <a:pt x="110" y="65"/>
                      <a:pt x="107" y="66"/>
                      <a:pt x="105" y="65"/>
                    </a:cubicBezTo>
                    <a:cubicBezTo>
                      <a:pt x="99" y="63"/>
                      <a:pt x="93" y="63"/>
                      <a:pt x="87" y="64"/>
                    </a:cubicBezTo>
                    <a:cubicBezTo>
                      <a:pt x="80" y="65"/>
                      <a:pt x="73" y="69"/>
                      <a:pt x="68" y="74"/>
                    </a:cubicBezTo>
                    <a:cubicBezTo>
                      <a:pt x="66" y="76"/>
                      <a:pt x="63" y="76"/>
                      <a:pt x="61" y="75"/>
                    </a:cubicBezTo>
                    <a:cubicBezTo>
                      <a:pt x="54" y="72"/>
                      <a:pt x="46" y="71"/>
                      <a:pt x="39" y="73"/>
                    </a:cubicBezTo>
                    <a:cubicBezTo>
                      <a:pt x="33" y="74"/>
                      <a:pt x="28" y="76"/>
                      <a:pt x="23" y="80"/>
                    </a:cubicBezTo>
                    <a:cubicBezTo>
                      <a:pt x="21" y="82"/>
                      <a:pt x="18" y="82"/>
                      <a:pt x="16" y="81"/>
                    </a:cubicBezTo>
                    <a:cubicBezTo>
                      <a:pt x="14" y="80"/>
                      <a:pt x="12" y="78"/>
                      <a:pt x="12" y="76"/>
                    </a:cubicBezTo>
                    <a:lnTo>
                      <a:pt x="4" y="3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24">
                <a:extLst>
                  <a:ext uri="{FF2B5EF4-FFF2-40B4-BE49-F238E27FC236}">
                    <a16:creationId xmlns:a16="http://schemas.microsoft.com/office/drawing/2014/main" id="{931A3A4B-A064-02E7-0E18-4969BE555ED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4734" y="1519065"/>
                <a:ext cx="549280" cy="607578"/>
              </a:xfrm>
              <a:custGeom>
                <a:avLst/>
                <a:gdLst>
                  <a:gd name="T0" fmla="*/ 20 w 102"/>
                  <a:gd name="T1" fmla="*/ 87 h 104"/>
                  <a:gd name="T2" fmla="*/ 12 w 102"/>
                  <a:gd name="T3" fmla="*/ 68 h 104"/>
                  <a:gd name="T4" fmla="*/ 2 w 102"/>
                  <a:gd name="T5" fmla="*/ 75 h 104"/>
                  <a:gd name="T6" fmla="*/ 19 w 102"/>
                  <a:gd name="T7" fmla="*/ 88 h 104"/>
                  <a:gd name="T8" fmla="*/ 2 w 102"/>
                  <a:gd name="T9" fmla="*/ 80 h 104"/>
                  <a:gd name="T10" fmla="*/ 9 w 102"/>
                  <a:gd name="T11" fmla="*/ 90 h 104"/>
                  <a:gd name="T12" fmla="*/ 2 w 102"/>
                  <a:gd name="T13" fmla="*/ 80 h 104"/>
                  <a:gd name="T14" fmla="*/ 19 w 102"/>
                  <a:gd name="T15" fmla="*/ 52 h 104"/>
                  <a:gd name="T16" fmla="*/ 30 w 102"/>
                  <a:gd name="T17" fmla="*/ 80 h 104"/>
                  <a:gd name="T18" fmla="*/ 42 w 102"/>
                  <a:gd name="T19" fmla="*/ 81 h 104"/>
                  <a:gd name="T20" fmla="*/ 32 w 102"/>
                  <a:gd name="T21" fmla="*/ 27 h 104"/>
                  <a:gd name="T22" fmla="*/ 40 w 102"/>
                  <a:gd name="T23" fmla="*/ 80 h 104"/>
                  <a:gd name="T24" fmla="*/ 44 w 102"/>
                  <a:gd name="T25" fmla="*/ 58 h 104"/>
                  <a:gd name="T26" fmla="*/ 42 w 102"/>
                  <a:gd name="T27" fmla="*/ 55 h 104"/>
                  <a:gd name="T28" fmla="*/ 20 w 102"/>
                  <a:gd name="T29" fmla="*/ 53 h 104"/>
                  <a:gd name="T30" fmla="*/ 65 w 102"/>
                  <a:gd name="T31" fmla="*/ 72 h 104"/>
                  <a:gd name="T32" fmla="*/ 34 w 102"/>
                  <a:gd name="T33" fmla="*/ 76 h 104"/>
                  <a:gd name="T34" fmla="*/ 54 w 102"/>
                  <a:gd name="T35" fmla="*/ 67 h 104"/>
                  <a:gd name="T36" fmla="*/ 49 w 102"/>
                  <a:gd name="T37" fmla="*/ 56 h 104"/>
                  <a:gd name="T38" fmla="*/ 45 w 102"/>
                  <a:gd name="T39" fmla="*/ 35 h 104"/>
                  <a:gd name="T40" fmla="*/ 25 w 102"/>
                  <a:gd name="T41" fmla="*/ 64 h 104"/>
                  <a:gd name="T42" fmla="*/ 25 w 102"/>
                  <a:gd name="T43" fmla="*/ 52 h 104"/>
                  <a:gd name="T44" fmla="*/ 44 w 102"/>
                  <a:gd name="T45" fmla="*/ 40 h 104"/>
                  <a:gd name="T46" fmla="*/ 41 w 102"/>
                  <a:gd name="T47" fmla="*/ 44 h 104"/>
                  <a:gd name="T48" fmla="*/ 55 w 102"/>
                  <a:gd name="T49" fmla="*/ 62 h 104"/>
                  <a:gd name="T50" fmla="*/ 13 w 102"/>
                  <a:gd name="T51" fmla="*/ 63 h 104"/>
                  <a:gd name="T52" fmla="*/ 29 w 102"/>
                  <a:gd name="T53" fmla="*/ 84 h 104"/>
                  <a:gd name="T54" fmla="*/ 13 w 102"/>
                  <a:gd name="T55" fmla="*/ 63 h 104"/>
                  <a:gd name="T56" fmla="*/ 99 w 102"/>
                  <a:gd name="T57" fmla="*/ 43 h 104"/>
                  <a:gd name="T58" fmla="*/ 86 w 102"/>
                  <a:gd name="T59" fmla="*/ 50 h 104"/>
                  <a:gd name="T60" fmla="*/ 48 w 102"/>
                  <a:gd name="T61" fmla="*/ 16 h 104"/>
                  <a:gd name="T62" fmla="*/ 41 w 102"/>
                  <a:gd name="T63" fmla="*/ 3 h 104"/>
                  <a:gd name="T64" fmla="*/ 98 w 102"/>
                  <a:gd name="T65" fmla="*/ 73 h 104"/>
                  <a:gd name="T66" fmla="*/ 81 w 102"/>
                  <a:gd name="T67" fmla="*/ 65 h 104"/>
                  <a:gd name="T68" fmla="*/ 98 w 102"/>
                  <a:gd name="T69" fmla="*/ 73 h 104"/>
                  <a:gd name="T70" fmla="*/ 71 w 102"/>
                  <a:gd name="T71" fmla="*/ 4 h 104"/>
                  <a:gd name="T72" fmla="*/ 63 w 102"/>
                  <a:gd name="T73" fmla="*/ 21 h 104"/>
                  <a:gd name="T74" fmla="*/ 91 w 102"/>
                  <a:gd name="T75" fmla="*/ 24 h 104"/>
                  <a:gd name="T76" fmla="*/ 77 w 102"/>
                  <a:gd name="T77" fmla="*/ 28 h 104"/>
                  <a:gd name="T78" fmla="*/ 2 w 102"/>
                  <a:gd name="T79" fmla="*/ 31 h 104"/>
                  <a:gd name="T80" fmla="*/ 19 w 102"/>
                  <a:gd name="T81" fmla="*/ 39 h 104"/>
                  <a:gd name="T82" fmla="*/ 2 w 102"/>
                  <a:gd name="T83" fmla="*/ 31 h 104"/>
                  <a:gd name="T84" fmla="*/ 26 w 102"/>
                  <a:gd name="T85" fmla="*/ 25 h 104"/>
                  <a:gd name="T86" fmla="*/ 22 w 102"/>
                  <a:gd name="T87" fmla="*/ 11 h 104"/>
                  <a:gd name="T88" fmla="*/ 52 w 102"/>
                  <a:gd name="T89" fmla="*/ 88 h 104"/>
                  <a:gd name="T90" fmla="*/ 59 w 102"/>
                  <a:gd name="T91" fmla="*/ 101 h 104"/>
                  <a:gd name="T92" fmla="*/ 69 w 102"/>
                  <a:gd name="T93" fmla="*/ 82 h 104"/>
                  <a:gd name="T94" fmla="*/ 82 w 102"/>
                  <a:gd name="T95" fmla="*/ 90 h 104"/>
                  <a:gd name="T96" fmla="*/ 69 w 102"/>
                  <a:gd name="T97" fmla="*/ 82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02" h="104">
                    <a:moveTo>
                      <a:pt x="8" y="67"/>
                    </a:moveTo>
                    <a:cubicBezTo>
                      <a:pt x="7" y="68"/>
                      <a:pt x="7" y="70"/>
                      <a:pt x="8" y="71"/>
                    </a:cubicBezTo>
                    <a:cubicBezTo>
                      <a:pt x="20" y="87"/>
                      <a:pt x="20" y="87"/>
                      <a:pt x="20" y="87"/>
                    </a:cubicBezTo>
                    <a:cubicBezTo>
                      <a:pt x="21" y="88"/>
                      <a:pt x="22" y="89"/>
                      <a:pt x="24" y="88"/>
                    </a:cubicBezTo>
                    <a:cubicBezTo>
                      <a:pt x="25" y="87"/>
                      <a:pt x="25" y="85"/>
                      <a:pt x="24" y="84"/>
                    </a:cubicBezTo>
                    <a:cubicBezTo>
                      <a:pt x="12" y="68"/>
                      <a:pt x="12" y="68"/>
                      <a:pt x="12" y="68"/>
                    </a:cubicBezTo>
                    <a:cubicBezTo>
                      <a:pt x="11" y="67"/>
                      <a:pt x="9" y="66"/>
                      <a:pt x="8" y="67"/>
                    </a:cubicBezTo>
                    <a:close/>
                    <a:moveTo>
                      <a:pt x="3" y="71"/>
                    </a:moveTo>
                    <a:cubicBezTo>
                      <a:pt x="2" y="72"/>
                      <a:pt x="2" y="74"/>
                      <a:pt x="2" y="75"/>
                    </a:cubicBezTo>
                    <a:cubicBezTo>
                      <a:pt x="15" y="91"/>
                      <a:pt x="15" y="91"/>
                      <a:pt x="15" y="91"/>
                    </a:cubicBezTo>
                    <a:cubicBezTo>
                      <a:pt x="16" y="92"/>
                      <a:pt x="17" y="93"/>
                      <a:pt x="18" y="92"/>
                    </a:cubicBezTo>
                    <a:cubicBezTo>
                      <a:pt x="20" y="91"/>
                      <a:pt x="20" y="89"/>
                      <a:pt x="19" y="88"/>
                    </a:cubicBezTo>
                    <a:cubicBezTo>
                      <a:pt x="7" y="72"/>
                      <a:pt x="7" y="72"/>
                      <a:pt x="7" y="72"/>
                    </a:cubicBezTo>
                    <a:cubicBezTo>
                      <a:pt x="6" y="70"/>
                      <a:pt x="4" y="70"/>
                      <a:pt x="3" y="71"/>
                    </a:cubicBezTo>
                    <a:close/>
                    <a:moveTo>
                      <a:pt x="2" y="80"/>
                    </a:moveTo>
                    <a:cubicBezTo>
                      <a:pt x="1" y="81"/>
                      <a:pt x="0" y="83"/>
                      <a:pt x="1" y="84"/>
                    </a:cubicBezTo>
                    <a:cubicBezTo>
                      <a:pt x="6" y="90"/>
                      <a:pt x="6" y="90"/>
                      <a:pt x="6" y="90"/>
                    </a:cubicBezTo>
                    <a:cubicBezTo>
                      <a:pt x="7" y="91"/>
                      <a:pt x="8" y="91"/>
                      <a:pt x="9" y="90"/>
                    </a:cubicBezTo>
                    <a:cubicBezTo>
                      <a:pt x="11" y="89"/>
                      <a:pt x="11" y="88"/>
                      <a:pt x="10" y="87"/>
                    </a:cubicBezTo>
                    <a:cubicBezTo>
                      <a:pt x="6" y="81"/>
                      <a:pt x="6" y="81"/>
                      <a:pt x="6" y="81"/>
                    </a:cubicBezTo>
                    <a:cubicBezTo>
                      <a:pt x="5" y="80"/>
                      <a:pt x="3" y="79"/>
                      <a:pt x="2" y="80"/>
                    </a:cubicBezTo>
                    <a:close/>
                    <a:moveTo>
                      <a:pt x="32" y="27"/>
                    </a:moveTo>
                    <a:cubicBezTo>
                      <a:pt x="24" y="33"/>
                      <a:pt x="20" y="4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5"/>
                      <a:pt x="19" y="58"/>
                      <a:pt x="17" y="60"/>
                    </a:cubicBezTo>
                    <a:cubicBezTo>
                      <a:pt x="17" y="61"/>
                      <a:pt x="17" y="62"/>
                      <a:pt x="18" y="63"/>
                    </a:cubicBezTo>
                    <a:cubicBezTo>
                      <a:pt x="30" y="80"/>
                      <a:pt x="30" y="80"/>
                      <a:pt x="30" y="80"/>
                    </a:cubicBezTo>
                    <a:cubicBezTo>
                      <a:pt x="31" y="81"/>
                      <a:pt x="32" y="81"/>
                      <a:pt x="33" y="81"/>
                    </a:cubicBezTo>
                    <a:cubicBezTo>
                      <a:pt x="36" y="80"/>
                      <a:pt x="39" y="81"/>
                      <a:pt x="42" y="81"/>
                    </a:cubicBezTo>
                    <a:cubicBezTo>
                      <a:pt x="42" y="81"/>
                      <a:pt x="42" y="81"/>
                      <a:pt x="42" y="81"/>
                    </a:cubicBezTo>
                    <a:cubicBezTo>
                      <a:pt x="51" y="84"/>
                      <a:pt x="61" y="82"/>
                      <a:pt x="68" y="76"/>
                    </a:cubicBezTo>
                    <a:cubicBezTo>
                      <a:pt x="82" y="66"/>
                      <a:pt x="85" y="47"/>
                      <a:pt x="75" y="34"/>
                    </a:cubicBezTo>
                    <a:cubicBezTo>
                      <a:pt x="64" y="20"/>
                      <a:pt x="45" y="17"/>
                      <a:pt x="32" y="27"/>
                    </a:cubicBezTo>
                    <a:close/>
                    <a:moveTo>
                      <a:pt x="40" y="80"/>
                    </a:moveTo>
                    <a:cubicBezTo>
                      <a:pt x="40" y="80"/>
                      <a:pt x="40" y="80"/>
                      <a:pt x="40" y="80"/>
                    </a:cubicBezTo>
                    <a:cubicBezTo>
                      <a:pt x="40" y="80"/>
                      <a:pt x="40" y="80"/>
                      <a:pt x="40" y="80"/>
                    </a:cubicBezTo>
                    <a:close/>
                    <a:moveTo>
                      <a:pt x="42" y="55"/>
                    </a:moveTo>
                    <a:cubicBezTo>
                      <a:pt x="42" y="56"/>
                      <a:pt x="43" y="56"/>
                      <a:pt x="43" y="57"/>
                    </a:cubicBezTo>
                    <a:cubicBezTo>
                      <a:pt x="44" y="57"/>
                      <a:pt x="44" y="58"/>
                      <a:pt x="44" y="58"/>
                    </a:cubicBezTo>
                    <a:cubicBezTo>
                      <a:pt x="37" y="62"/>
                      <a:pt x="30" y="67"/>
                      <a:pt x="28" y="68"/>
                    </a:cubicBezTo>
                    <a:cubicBezTo>
                      <a:pt x="28" y="68"/>
                      <a:pt x="28" y="68"/>
                      <a:pt x="28" y="68"/>
                    </a:cubicBezTo>
                    <a:cubicBezTo>
                      <a:pt x="30" y="66"/>
                      <a:pt x="37" y="61"/>
                      <a:pt x="42" y="55"/>
                    </a:cubicBezTo>
                    <a:close/>
                    <a:moveTo>
                      <a:pt x="20" y="53"/>
                    </a:moveTo>
                    <a:cubicBezTo>
                      <a:pt x="20" y="53"/>
                      <a:pt x="20" y="54"/>
                      <a:pt x="20" y="54"/>
                    </a:cubicBezTo>
                    <a:cubicBezTo>
                      <a:pt x="20" y="54"/>
                      <a:pt x="20" y="53"/>
                      <a:pt x="20" y="53"/>
                    </a:cubicBezTo>
                    <a:close/>
                    <a:moveTo>
                      <a:pt x="35" y="32"/>
                    </a:moveTo>
                    <a:cubicBezTo>
                      <a:pt x="46" y="23"/>
                      <a:pt x="62" y="26"/>
                      <a:pt x="70" y="37"/>
                    </a:cubicBezTo>
                    <a:cubicBezTo>
                      <a:pt x="79" y="48"/>
                      <a:pt x="76" y="64"/>
                      <a:pt x="65" y="72"/>
                    </a:cubicBezTo>
                    <a:cubicBezTo>
                      <a:pt x="59" y="77"/>
                      <a:pt x="51" y="78"/>
                      <a:pt x="43" y="76"/>
                    </a:cubicBezTo>
                    <a:cubicBezTo>
                      <a:pt x="43" y="76"/>
                      <a:pt x="43" y="76"/>
                      <a:pt x="43" y="76"/>
                    </a:cubicBezTo>
                    <a:cubicBezTo>
                      <a:pt x="40" y="75"/>
                      <a:pt x="37" y="75"/>
                      <a:pt x="34" y="76"/>
                    </a:cubicBezTo>
                    <a:cubicBezTo>
                      <a:pt x="31" y="72"/>
                      <a:pt x="31" y="72"/>
                      <a:pt x="31" y="72"/>
                    </a:cubicBezTo>
                    <a:cubicBezTo>
                      <a:pt x="36" y="68"/>
                      <a:pt x="42" y="65"/>
                      <a:pt x="47" y="62"/>
                    </a:cubicBezTo>
                    <a:cubicBezTo>
                      <a:pt x="49" y="64"/>
                      <a:pt x="51" y="66"/>
                      <a:pt x="54" y="67"/>
                    </a:cubicBezTo>
                    <a:cubicBezTo>
                      <a:pt x="59" y="68"/>
                      <a:pt x="63" y="65"/>
                      <a:pt x="64" y="61"/>
                    </a:cubicBezTo>
                    <a:cubicBezTo>
                      <a:pt x="65" y="58"/>
                      <a:pt x="63" y="55"/>
                      <a:pt x="60" y="54"/>
                    </a:cubicBezTo>
                    <a:cubicBezTo>
                      <a:pt x="57" y="54"/>
                      <a:pt x="53" y="55"/>
                      <a:pt x="49" y="56"/>
                    </a:cubicBezTo>
                    <a:cubicBezTo>
                      <a:pt x="49" y="56"/>
                      <a:pt x="45" y="52"/>
                      <a:pt x="45" y="51"/>
                    </a:cubicBezTo>
                    <a:cubicBezTo>
                      <a:pt x="48" y="48"/>
                      <a:pt x="50" y="44"/>
                      <a:pt x="50" y="42"/>
                    </a:cubicBezTo>
                    <a:cubicBezTo>
                      <a:pt x="50" y="38"/>
                      <a:pt x="48" y="36"/>
                      <a:pt x="45" y="35"/>
                    </a:cubicBezTo>
                    <a:cubicBezTo>
                      <a:pt x="41" y="35"/>
                      <a:pt x="37" y="38"/>
                      <a:pt x="37" y="44"/>
                    </a:cubicBezTo>
                    <a:cubicBezTo>
                      <a:pt x="36" y="46"/>
                      <a:pt x="38" y="49"/>
                      <a:pt x="39" y="51"/>
                    </a:cubicBezTo>
                    <a:cubicBezTo>
                      <a:pt x="35" y="56"/>
                      <a:pt x="30" y="60"/>
                      <a:pt x="25" y="64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4" y="58"/>
                      <a:pt x="25" y="55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44"/>
                      <a:pt x="28" y="36"/>
                      <a:pt x="35" y="32"/>
                    </a:cubicBezTo>
                    <a:close/>
                    <a:moveTo>
                      <a:pt x="41" y="44"/>
                    </a:moveTo>
                    <a:cubicBezTo>
                      <a:pt x="42" y="41"/>
                      <a:pt x="43" y="40"/>
                      <a:pt x="44" y="40"/>
                    </a:cubicBezTo>
                    <a:cubicBezTo>
                      <a:pt x="45" y="40"/>
                      <a:pt x="45" y="41"/>
                      <a:pt x="45" y="41"/>
                    </a:cubicBezTo>
                    <a:cubicBezTo>
                      <a:pt x="45" y="43"/>
                      <a:pt x="44" y="45"/>
                      <a:pt x="42" y="47"/>
                    </a:cubicBezTo>
                    <a:cubicBezTo>
                      <a:pt x="42" y="46"/>
                      <a:pt x="41" y="45"/>
                      <a:pt x="41" y="44"/>
                    </a:cubicBezTo>
                    <a:close/>
                    <a:moveTo>
                      <a:pt x="58" y="59"/>
                    </a:moveTo>
                    <a:cubicBezTo>
                      <a:pt x="59" y="59"/>
                      <a:pt x="59" y="60"/>
                      <a:pt x="59" y="60"/>
                    </a:cubicBezTo>
                    <a:cubicBezTo>
                      <a:pt x="59" y="61"/>
                      <a:pt x="58" y="63"/>
                      <a:pt x="55" y="62"/>
                    </a:cubicBezTo>
                    <a:cubicBezTo>
                      <a:pt x="54" y="62"/>
                      <a:pt x="53" y="61"/>
                      <a:pt x="52" y="60"/>
                    </a:cubicBezTo>
                    <a:cubicBezTo>
                      <a:pt x="55" y="59"/>
                      <a:pt x="57" y="59"/>
                      <a:pt x="58" y="59"/>
                    </a:cubicBezTo>
                    <a:close/>
                    <a:moveTo>
                      <a:pt x="13" y="63"/>
                    </a:moveTo>
                    <a:cubicBezTo>
                      <a:pt x="12" y="64"/>
                      <a:pt x="12" y="66"/>
                      <a:pt x="13" y="67"/>
                    </a:cubicBezTo>
                    <a:cubicBezTo>
                      <a:pt x="25" y="83"/>
                      <a:pt x="25" y="83"/>
                      <a:pt x="25" y="83"/>
                    </a:cubicBezTo>
                    <a:cubicBezTo>
                      <a:pt x="26" y="85"/>
                      <a:pt x="27" y="85"/>
                      <a:pt x="29" y="84"/>
                    </a:cubicBezTo>
                    <a:cubicBezTo>
                      <a:pt x="30" y="83"/>
                      <a:pt x="30" y="81"/>
                      <a:pt x="29" y="80"/>
                    </a:cubicBezTo>
                    <a:cubicBezTo>
                      <a:pt x="17" y="64"/>
                      <a:pt x="17" y="64"/>
                      <a:pt x="17" y="64"/>
                    </a:cubicBezTo>
                    <a:cubicBezTo>
                      <a:pt x="16" y="63"/>
                      <a:pt x="14" y="63"/>
                      <a:pt x="13" y="63"/>
                    </a:cubicBezTo>
                    <a:close/>
                    <a:moveTo>
                      <a:pt x="100" y="49"/>
                    </a:moveTo>
                    <a:cubicBezTo>
                      <a:pt x="101" y="49"/>
                      <a:pt x="102" y="47"/>
                      <a:pt x="102" y="46"/>
                    </a:cubicBezTo>
                    <a:cubicBezTo>
                      <a:pt x="102" y="44"/>
                      <a:pt x="101" y="43"/>
                      <a:pt x="99" y="43"/>
                    </a:cubicBezTo>
                    <a:cubicBezTo>
                      <a:pt x="85" y="45"/>
                      <a:pt x="85" y="45"/>
                      <a:pt x="85" y="45"/>
                    </a:cubicBezTo>
                    <a:cubicBezTo>
                      <a:pt x="84" y="45"/>
                      <a:pt x="83" y="47"/>
                      <a:pt x="83" y="48"/>
                    </a:cubicBezTo>
                    <a:cubicBezTo>
                      <a:pt x="83" y="49"/>
                      <a:pt x="85" y="51"/>
                      <a:pt x="86" y="50"/>
                    </a:cubicBezTo>
                    <a:lnTo>
                      <a:pt x="100" y="49"/>
                    </a:lnTo>
                    <a:close/>
                    <a:moveTo>
                      <a:pt x="46" y="19"/>
                    </a:moveTo>
                    <a:cubicBezTo>
                      <a:pt x="47" y="19"/>
                      <a:pt x="49" y="17"/>
                      <a:pt x="48" y="16"/>
                    </a:cubicBezTo>
                    <a:cubicBezTo>
                      <a:pt x="47" y="2"/>
                      <a:pt x="47" y="2"/>
                      <a:pt x="47" y="2"/>
                    </a:cubicBezTo>
                    <a:cubicBezTo>
                      <a:pt x="47" y="1"/>
                      <a:pt x="45" y="0"/>
                      <a:pt x="44" y="0"/>
                    </a:cubicBezTo>
                    <a:cubicBezTo>
                      <a:pt x="42" y="0"/>
                      <a:pt x="41" y="1"/>
                      <a:pt x="41" y="3"/>
                    </a:cubicBezTo>
                    <a:cubicBezTo>
                      <a:pt x="43" y="17"/>
                      <a:pt x="43" y="17"/>
                      <a:pt x="43" y="17"/>
                    </a:cubicBezTo>
                    <a:cubicBezTo>
                      <a:pt x="43" y="18"/>
                      <a:pt x="45" y="19"/>
                      <a:pt x="46" y="19"/>
                    </a:cubicBezTo>
                    <a:close/>
                    <a:moveTo>
                      <a:pt x="98" y="73"/>
                    </a:moveTo>
                    <a:cubicBezTo>
                      <a:pt x="99" y="71"/>
                      <a:pt x="98" y="70"/>
                      <a:pt x="97" y="69"/>
                    </a:cubicBezTo>
                    <a:cubicBezTo>
                      <a:pt x="84" y="64"/>
                      <a:pt x="84" y="64"/>
                      <a:pt x="84" y="64"/>
                    </a:cubicBezTo>
                    <a:cubicBezTo>
                      <a:pt x="83" y="63"/>
                      <a:pt x="81" y="64"/>
                      <a:pt x="81" y="65"/>
                    </a:cubicBezTo>
                    <a:cubicBezTo>
                      <a:pt x="80" y="66"/>
                      <a:pt x="81" y="68"/>
                      <a:pt x="82" y="69"/>
                    </a:cubicBezTo>
                    <a:cubicBezTo>
                      <a:pt x="95" y="74"/>
                      <a:pt x="95" y="74"/>
                      <a:pt x="95" y="74"/>
                    </a:cubicBezTo>
                    <a:cubicBezTo>
                      <a:pt x="96" y="75"/>
                      <a:pt x="98" y="74"/>
                      <a:pt x="98" y="73"/>
                    </a:cubicBezTo>
                    <a:close/>
                    <a:moveTo>
                      <a:pt x="67" y="20"/>
                    </a:moveTo>
                    <a:cubicBezTo>
                      <a:pt x="72" y="7"/>
                      <a:pt x="72" y="7"/>
                      <a:pt x="72" y="7"/>
                    </a:cubicBezTo>
                    <a:cubicBezTo>
                      <a:pt x="73" y="6"/>
                      <a:pt x="72" y="4"/>
                      <a:pt x="71" y="4"/>
                    </a:cubicBezTo>
                    <a:cubicBezTo>
                      <a:pt x="69" y="3"/>
                      <a:pt x="68" y="4"/>
                      <a:pt x="67" y="5"/>
                    </a:cubicBezTo>
                    <a:cubicBezTo>
                      <a:pt x="62" y="18"/>
                      <a:pt x="62" y="18"/>
                      <a:pt x="62" y="18"/>
                    </a:cubicBezTo>
                    <a:cubicBezTo>
                      <a:pt x="61" y="19"/>
                      <a:pt x="62" y="21"/>
                      <a:pt x="63" y="21"/>
                    </a:cubicBezTo>
                    <a:cubicBezTo>
                      <a:pt x="64" y="22"/>
                      <a:pt x="66" y="21"/>
                      <a:pt x="67" y="20"/>
                    </a:cubicBezTo>
                    <a:close/>
                    <a:moveTo>
                      <a:pt x="80" y="33"/>
                    </a:moveTo>
                    <a:cubicBezTo>
                      <a:pt x="91" y="24"/>
                      <a:pt x="91" y="24"/>
                      <a:pt x="91" y="24"/>
                    </a:cubicBezTo>
                    <a:cubicBezTo>
                      <a:pt x="93" y="23"/>
                      <a:pt x="93" y="22"/>
                      <a:pt x="92" y="21"/>
                    </a:cubicBezTo>
                    <a:cubicBezTo>
                      <a:pt x="91" y="19"/>
                      <a:pt x="89" y="19"/>
                      <a:pt x="88" y="20"/>
                    </a:cubicBezTo>
                    <a:cubicBezTo>
                      <a:pt x="77" y="28"/>
                      <a:pt x="77" y="28"/>
                      <a:pt x="77" y="28"/>
                    </a:cubicBezTo>
                    <a:cubicBezTo>
                      <a:pt x="76" y="29"/>
                      <a:pt x="76" y="31"/>
                      <a:pt x="77" y="32"/>
                    </a:cubicBezTo>
                    <a:cubicBezTo>
                      <a:pt x="78" y="33"/>
                      <a:pt x="79" y="33"/>
                      <a:pt x="80" y="33"/>
                    </a:cubicBezTo>
                    <a:close/>
                    <a:moveTo>
                      <a:pt x="2" y="31"/>
                    </a:moveTo>
                    <a:cubicBezTo>
                      <a:pt x="1" y="33"/>
                      <a:pt x="2" y="34"/>
                      <a:pt x="3" y="35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17" y="41"/>
                      <a:pt x="19" y="40"/>
                      <a:pt x="19" y="39"/>
                    </a:cubicBezTo>
                    <a:cubicBezTo>
                      <a:pt x="20" y="37"/>
                      <a:pt x="19" y="36"/>
                      <a:pt x="18" y="35"/>
                    </a:cubicBezTo>
                    <a:cubicBezTo>
                      <a:pt x="5" y="30"/>
                      <a:pt x="5" y="30"/>
                      <a:pt x="5" y="30"/>
                    </a:cubicBezTo>
                    <a:cubicBezTo>
                      <a:pt x="4" y="29"/>
                      <a:pt x="2" y="30"/>
                      <a:pt x="2" y="31"/>
                    </a:cubicBezTo>
                    <a:close/>
                    <a:moveTo>
                      <a:pt x="19" y="10"/>
                    </a:moveTo>
                    <a:cubicBezTo>
                      <a:pt x="17" y="11"/>
                      <a:pt x="17" y="13"/>
                      <a:pt x="18" y="14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6"/>
                      <a:pt x="29" y="26"/>
                      <a:pt x="30" y="25"/>
                    </a:cubicBezTo>
                    <a:cubicBezTo>
                      <a:pt x="31" y="24"/>
                      <a:pt x="31" y="23"/>
                      <a:pt x="31" y="22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1" y="9"/>
                      <a:pt x="20" y="9"/>
                      <a:pt x="19" y="10"/>
                    </a:cubicBezTo>
                    <a:close/>
                    <a:moveTo>
                      <a:pt x="54" y="85"/>
                    </a:moveTo>
                    <a:cubicBezTo>
                      <a:pt x="53" y="85"/>
                      <a:pt x="51" y="87"/>
                      <a:pt x="52" y="88"/>
                    </a:cubicBezTo>
                    <a:cubicBezTo>
                      <a:pt x="53" y="102"/>
                      <a:pt x="53" y="102"/>
                      <a:pt x="53" y="102"/>
                    </a:cubicBezTo>
                    <a:cubicBezTo>
                      <a:pt x="53" y="103"/>
                      <a:pt x="55" y="104"/>
                      <a:pt x="56" y="104"/>
                    </a:cubicBezTo>
                    <a:cubicBezTo>
                      <a:pt x="58" y="104"/>
                      <a:pt x="59" y="103"/>
                      <a:pt x="59" y="101"/>
                    </a:cubicBezTo>
                    <a:cubicBezTo>
                      <a:pt x="57" y="87"/>
                      <a:pt x="57" y="87"/>
                      <a:pt x="57" y="87"/>
                    </a:cubicBezTo>
                    <a:cubicBezTo>
                      <a:pt x="57" y="86"/>
                      <a:pt x="55" y="85"/>
                      <a:pt x="54" y="85"/>
                    </a:cubicBezTo>
                    <a:close/>
                    <a:moveTo>
                      <a:pt x="69" y="82"/>
                    </a:moveTo>
                    <a:cubicBezTo>
                      <a:pt x="78" y="93"/>
                      <a:pt x="78" y="93"/>
                      <a:pt x="78" y="93"/>
                    </a:cubicBezTo>
                    <a:cubicBezTo>
                      <a:pt x="79" y="95"/>
                      <a:pt x="80" y="95"/>
                      <a:pt x="81" y="94"/>
                    </a:cubicBezTo>
                    <a:cubicBezTo>
                      <a:pt x="83" y="93"/>
                      <a:pt x="83" y="91"/>
                      <a:pt x="82" y="90"/>
                    </a:cubicBezTo>
                    <a:cubicBezTo>
                      <a:pt x="74" y="79"/>
                      <a:pt x="74" y="79"/>
                      <a:pt x="74" y="79"/>
                    </a:cubicBezTo>
                    <a:cubicBezTo>
                      <a:pt x="73" y="78"/>
                      <a:pt x="71" y="78"/>
                      <a:pt x="70" y="79"/>
                    </a:cubicBezTo>
                    <a:cubicBezTo>
                      <a:pt x="69" y="80"/>
                      <a:pt x="69" y="81"/>
                      <a:pt x="69" y="82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5">
                <a:extLst>
                  <a:ext uri="{FF2B5EF4-FFF2-40B4-BE49-F238E27FC236}">
                    <a16:creationId xmlns:a16="http://schemas.microsoft.com/office/drawing/2014/main" id="{25BB17E7-BDA9-F6FB-B0CD-1366AF3B1CCF}"/>
                  </a:ext>
                </a:extLst>
              </p:cNvPr>
              <p:cNvSpPr txBox="1"/>
              <p:nvPr/>
            </p:nvSpPr>
            <p:spPr>
              <a:xfrm>
                <a:off x="5211028" y="2098463"/>
                <a:ext cx="1647426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6">
                <a:extLst>
                  <a:ext uri="{FF2B5EF4-FFF2-40B4-BE49-F238E27FC236}">
                    <a16:creationId xmlns:a16="http://schemas.microsoft.com/office/drawing/2014/main" id="{D87A4C77-67F2-BEF5-D730-77967B4349D3}"/>
                  </a:ext>
                </a:extLst>
              </p:cNvPr>
              <p:cNvSpPr txBox="1"/>
              <p:nvPr/>
            </p:nvSpPr>
            <p:spPr>
              <a:xfrm>
                <a:off x="7271216" y="1303045"/>
                <a:ext cx="14951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Представителност на проучването: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Box 27">
                <a:extLst>
                  <a:ext uri="{FF2B5EF4-FFF2-40B4-BE49-F238E27FC236}">
                    <a16:creationId xmlns:a16="http://schemas.microsoft.com/office/drawing/2014/main" id="{D1C4E678-0F85-397D-A8A7-B33829E7F0AB}"/>
                  </a:ext>
                </a:extLst>
              </p:cNvPr>
              <p:cNvSpPr txBox="1"/>
              <p:nvPr/>
            </p:nvSpPr>
            <p:spPr>
              <a:xfrm>
                <a:off x="9139751" y="1318008"/>
                <a:ext cx="16750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Обем на</a:t>
                </a:r>
                <a:r>
                  <a:rPr kumimoji="0" lang="bg-BG" sz="1400" b="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извадките: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8">
                <a:extLst>
                  <a:ext uri="{FF2B5EF4-FFF2-40B4-BE49-F238E27FC236}">
                    <a16:creationId xmlns:a16="http://schemas.microsoft.com/office/drawing/2014/main" id="{F8D1D054-AC92-40D1-57AB-251D4A660C5D}"/>
                  </a:ext>
                </a:extLst>
              </p:cNvPr>
              <p:cNvSpPr txBox="1"/>
              <p:nvPr/>
            </p:nvSpPr>
            <p:spPr>
              <a:xfrm>
                <a:off x="3060182" y="3958907"/>
                <a:ext cx="1791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Период на провеждане: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9">
                <a:extLst>
                  <a:ext uri="{FF2B5EF4-FFF2-40B4-BE49-F238E27FC236}">
                    <a16:creationId xmlns:a16="http://schemas.microsoft.com/office/drawing/2014/main" id="{6317EF9A-C562-BDEC-8891-898B3FAFD730}"/>
                  </a:ext>
                </a:extLst>
              </p:cNvPr>
              <p:cNvSpPr txBox="1"/>
              <p:nvPr/>
            </p:nvSpPr>
            <p:spPr>
              <a:xfrm>
                <a:off x="5036970" y="3958907"/>
                <a:ext cx="1353279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Методология: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extBox 30">
                <a:extLst>
                  <a:ext uri="{FF2B5EF4-FFF2-40B4-BE49-F238E27FC236}">
                    <a16:creationId xmlns:a16="http://schemas.microsoft.com/office/drawing/2014/main" id="{DFC5FAB9-0C90-ACED-B841-9E898F0E0CE8}"/>
                  </a:ext>
                </a:extLst>
              </p:cNvPr>
              <p:cNvSpPr txBox="1"/>
              <p:nvPr/>
            </p:nvSpPr>
            <p:spPr>
              <a:xfrm>
                <a:off x="7056952" y="3955308"/>
                <a:ext cx="1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 на формиране на извадката: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Box 31">
                <a:extLst>
                  <a:ext uri="{FF2B5EF4-FFF2-40B4-BE49-F238E27FC236}">
                    <a16:creationId xmlns:a16="http://schemas.microsoft.com/office/drawing/2014/main" id="{7C2F80BB-EBE5-E154-6EA1-669F6100A28E}"/>
                  </a:ext>
                </a:extLst>
              </p:cNvPr>
              <p:cNvSpPr txBox="1"/>
              <p:nvPr/>
            </p:nvSpPr>
            <p:spPr>
              <a:xfrm>
                <a:off x="9100968" y="3958907"/>
                <a:ext cx="18084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 на набиране на информацията: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1" name="Group 32">
                <a:extLst>
                  <a:ext uri="{FF2B5EF4-FFF2-40B4-BE49-F238E27FC236}">
                    <a16:creationId xmlns:a16="http://schemas.microsoft.com/office/drawing/2014/main" id="{020BA6B0-4607-AE8E-0A60-1FFDE82058C5}"/>
                  </a:ext>
                </a:extLst>
              </p:cNvPr>
              <p:cNvGrpSpPr/>
              <p:nvPr/>
            </p:nvGrpSpPr>
            <p:grpSpPr>
              <a:xfrm>
                <a:off x="2994003" y="1925201"/>
                <a:ext cx="1779886" cy="1220063"/>
                <a:chOff x="1367820" y="1815146"/>
                <a:chExt cx="8996932" cy="4544019"/>
              </a:xfrm>
            </p:grpSpPr>
            <p:sp>
              <p:nvSpPr>
                <p:cNvPr id="52" name="Freeform 12">
                  <a:extLst>
                    <a:ext uri="{FF2B5EF4-FFF2-40B4-BE49-F238E27FC236}">
                      <a16:creationId xmlns:a16="http://schemas.microsoft.com/office/drawing/2014/main" id="{71A18F53-A9F6-64C6-0294-7C20170A6D4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732476" y="3359942"/>
                  <a:ext cx="1513566" cy="1512643"/>
                </a:xfrm>
                <a:custGeom>
                  <a:avLst/>
                  <a:gdLst>
                    <a:gd name="T0" fmla="*/ 2980 w 6560"/>
                    <a:gd name="T1" fmla="*/ 1459 h 6556"/>
                    <a:gd name="T2" fmla="*/ 2561 w 6560"/>
                    <a:gd name="T3" fmla="*/ 1579 h 6556"/>
                    <a:gd name="T4" fmla="*/ 2190 w 6560"/>
                    <a:gd name="T5" fmla="*/ 1790 h 6556"/>
                    <a:gd name="T6" fmla="*/ 1879 w 6560"/>
                    <a:gd name="T7" fmla="*/ 2079 h 6556"/>
                    <a:gd name="T8" fmla="*/ 1642 w 6560"/>
                    <a:gd name="T9" fmla="*/ 2432 h 6556"/>
                    <a:gd name="T10" fmla="*/ 1488 w 6560"/>
                    <a:gd name="T11" fmla="*/ 2835 h 6556"/>
                    <a:gd name="T12" fmla="*/ 1434 w 6560"/>
                    <a:gd name="T13" fmla="*/ 3279 h 6556"/>
                    <a:gd name="T14" fmla="*/ 1488 w 6560"/>
                    <a:gd name="T15" fmla="*/ 3722 h 6556"/>
                    <a:gd name="T16" fmla="*/ 1642 w 6560"/>
                    <a:gd name="T17" fmla="*/ 4126 h 6556"/>
                    <a:gd name="T18" fmla="*/ 1879 w 6560"/>
                    <a:gd name="T19" fmla="*/ 4477 h 6556"/>
                    <a:gd name="T20" fmla="*/ 2190 w 6560"/>
                    <a:gd name="T21" fmla="*/ 4766 h 6556"/>
                    <a:gd name="T22" fmla="*/ 2561 w 6560"/>
                    <a:gd name="T23" fmla="*/ 4977 h 6556"/>
                    <a:gd name="T24" fmla="*/ 2980 w 6560"/>
                    <a:gd name="T25" fmla="*/ 5097 h 6556"/>
                    <a:gd name="T26" fmla="*/ 3431 w 6560"/>
                    <a:gd name="T27" fmla="*/ 5115 h 6556"/>
                    <a:gd name="T28" fmla="*/ 3863 w 6560"/>
                    <a:gd name="T29" fmla="*/ 5027 h 6556"/>
                    <a:gd name="T30" fmla="*/ 4252 w 6560"/>
                    <a:gd name="T31" fmla="*/ 4846 h 6556"/>
                    <a:gd name="T32" fmla="*/ 4583 w 6560"/>
                    <a:gd name="T33" fmla="*/ 4583 h 6556"/>
                    <a:gd name="T34" fmla="*/ 4849 w 6560"/>
                    <a:gd name="T35" fmla="*/ 4250 h 6556"/>
                    <a:gd name="T36" fmla="*/ 5030 w 6560"/>
                    <a:gd name="T37" fmla="*/ 3861 h 6556"/>
                    <a:gd name="T38" fmla="*/ 5118 w 6560"/>
                    <a:gd name="T39" fmla="*/ 3429 h 6556"/>
                    <a:gd name="T40" fmla="*/ 5100 w 6560"/>
                    <a:gd name="T41" fmla="*/ 2980 h 6556"/>
                    <a:gd name="T42" fmla="*/ 4980 w 6560"/>
                    <a:gd name="T43" fmla="*/ 2561 h 6556"/>
                    <a:gd name="T44" fmla="*/ 4769 w 6560"/>
                    <a:gd name="T45" fmla="*/ 2189 h 6556"/>
                    <a:gd name="T46" fmla="*/ 4480 w 6560"/>
                    <a:gd name="T47" fmla="*/ 1878 h 6556"/>
                    <a:gd name="T48" fmla="*/ 4127 w 6560"/>
                    <a:gd name="T49" fmla="*/ 1640 h 6556"/>
                    <a:gd name="T50" fmla="*/ 3724 w 6560"/>
                    <a:gd name="T51" fmla="*/ 1489 h 6556"/>
                    <a:gd name="T52" fmla="*/ 3279 w 6560"/>
                    <a:gd name="T53" fmla="*/ 1435 h 6556"/>
                    <a:gd name="T54" fmla="*/ 3690 w 6560"/>
                    <a:gd name="T55" fmla="*/ 650 h 6556"/>
                    <a:gd name="T56" fmla="*/ 4107 w 6560"/>
                    <a:gd name="T57" fmla="*/ 749 h 6556"/>
                    <a:gd name="T58" fmla="*/ 5276 w 6560"/>
                    <a:gd name="T59" fmla="*/ 644 h 6556"/>
                    <a:gd name="T60" fmla="*/ 5164 w 6560"/>
                    <a:gd name="T61" fmla="*/ 1395 h 6556"/>
                    <a:gd name="T62" fmla="*/ 5916 w 6560"/>
                    <a:gd name="T63" fmla="*/ 1284 h 6556"/>
                    <a:gd name="T64" fmla="*/ 5810 w 6560"/>
                    <a:gd name="T65" fmla="*/ 2452 h 6556"/>
                    <a:gd name="T66" fmla="*/ 5910 w 6560"/>
                    <a:gd name="T67" fmla="*/ 2868 h 6556"/>
                    <a:gd name="T68" fmla="*/ 5910 w 6560"/>
                    <a:gd name="T69" fmla="*/ 3688 h 6556"/>
                    <a:gd name="T70" fmla="*/ 5812 w 6560"/>
                    <a:gd name="T71" fmla="*/ 4104 h 6556"/>
                    <a:gd name="T72" fmla="*/ 5916 w 6560"/>
                    <a:gd name="T73" fmla="*/ 5272 h 6556"/>
                    <a:gd name="T74" fmla="*/ 5164 w 6560"/>
                    <a:gd name="T75" fmla="*/ 5161 h 6556"/>
                    <a:gd name="T76" fmla="*/ 5276 w 6560"/>
                    <a:gd name="T77" fmla="*/ 5912 h 6556"/>
                    <a:gd name="T78" fmla="*/ 4107 w 6560"/>
                    <a:gd name="T79" fmla="*/ 5809 h 6556"/>
                    <a:gd name="T80" fmla="*/ 3690 w 6560"/>
                    <a:gd name="T81" fmla="*/ 5906 h 6556"/>
                    <a:gd name="T82" fmla="*/ 2870 w 6560"/>
                    <a:gd name="T83" fmla="*/ 5906 h 6556"/>
                    <a:gd name="T84" fmla="*/ 2453 w 6560"/>
                    <a:gd name="T85" fmla="*/ 5809 h 6556"/>
                    <a:gd name="T86" fmla="*/ 1284 w 6560"/>
                    <a:gd name="T87" fmla="*/ 5912 h 6556"/>
                    <a:gd name="T88" fmla="*/ 1396 w 6560"/>
                    <a:gd name="T89" fmla="*/ 5161 h 6556"/>
                    <a:gd name="T90" fmla="*/ 644 w 6560"/>
                    <a:gd name="T91" fmla="*/ 5272 h 6556"/>
                    <a:gd name="T92" fmla="*/ 750 w 6560"/>
                    <a:gd name="T93" fmla="*/ 4104 h 6556"/>
                    <a:gd name="T94" fmla="*/ 650 w 6560"/>
                    <a:gd name="T95" fmla="*/ 3688 h 6556"/>
                    <a:gd name="T96" fmla="*/ 650 w 6560"/>
                    <a:gd name="T97" fmla="*/ 2868 h 6556"/>
                    <a:gd name="T98" fmla="*/ 750 w 6560"/>
                    <a:gd name="T99" fmla="*/ 2452 h 6556"/>
                    <a:gd name="T100" fmla="*/ 644 w 6560"/>
                    <a:gd name="T101" fmla="*/ 1284 h 6556"/>
                    <a:gd name="T102" fmla="*/ 1396 w 6560"/>
                    <a:gd name="T103" fmla="*/ 1395 h 6556"/>
                    <a:gd name="T104" fmla="*/ 1284 w 6560"/>
                    <a:gd name="T105" fmla="*/ 644 h 6556"/>
                    <a:gd name="T106" fmla="*/ 2453 w 6560"/>
                    <a:gd name="T107" fmla="*/ 749 h 6556"/>
                    <a:gd name="T108" fmla="*/ 2870 w 6560"/>
                    <a:gd name="T109" fmla="*/ 650 h 65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560" h="6556">
                      <a:moveTo>
                        <a:pt x="3279" y="1435"/>
                      </a:moveTo>
                      <a:lnTo>
                        <a:pt x="3129" y="1441"/>
                      </a:lnTo>
                      <a:lnTo>
                        <a:pt x="2980" y="1459"/>
                      </a:lnTo>
                      <a:lnTo>
                        <a:pt x="2836" y="1489"/>
                      </a:lnTo>
                      <a:lnTo>
                        <a:pt x="2697" y="1529"/>
                      </a:lnTo>
                      <a:lnTo>
                        <a:pt x="2561" y="1579"/>
                      </a:lnTo>
                      <a:lnTo>
                        <a:pt x="2431" y="1640"/>
                      </a:lnTo>
                      <a:lnTo>
                        <a:pt x="2308" y="1710"/>
                      </a:lnTo>
                      <a:lnTo>
                        <a:pt x="2190" y="1790"/>
                      </a:lnTo>
                      <a:lnTo>
                        <a:pt x="2080" y="1878"/>
                      </a:lnTo>
                      <a:lnTo>
                        <a:pt x="1975" y="1975"/>
                      </a:lnTo>
                      <a:lnTo>
                        <a:pt x="1879" y="2079"/>
                      </a:lnTo>
                      <a:lnTo>
                        <a:pt x="1791" y="2189"/>
                      </a:lnTo>
                      <a:lnTo>
                        <a:pt x="1711" y="2306"/>
                      </a:lnTo>
                      <a:lnTo>
                        <a:pt x="1642" y="2432"/>
                      </a:lnTo>
                      <a:lnTo>
                        <a:pt x="1580" y="2561"/>
                      </a:lnTo>
                      <a:lnTo>
                        <a:pt x="1530" y="2695"/>
                      </a:lnTo>
                      <a:lnTo>
                        <a:pt x="1488" y="2835"/>
                      </a:lnTo>
                      <a:lnTo>
                        <a:pt x="1460" y="2980"/>
                      </a:lnTo>
                      <a:lnTo>
                        <a:pt x="1442" y="3128"/>
                      </a:lnTo>
                      <a:lnTo>
                        <a:pt x="1434" y="3279"/>
                      </a:lnTo>
                      <a:lnTo>
                        <a:pt x="1442" y="3429"/>
                      </a:lnTo>
                      <a:lnTo>
                        <a:pt x="1460" y="3578"/>
                      </a:lnTo>
                      <a:lnTo>
                        <a:pt x="1488" y="3722"/>
                      </a:lnTo>
                      <a:lnTo>
                        <a:pt x="1530" y="3861"/>
                      </a:lnTo>
                      <a:lnTo>
                        <a:pt x="1580" y="3997"/>
                      </a:lnTo>
                      <a:lnTo>
                        <a:pt x="1642" y="4126"/>
                      </a:lnTo>
                      <a:lnTo>
                        <a:pt x="1711" y="4250"/>
                      </a:lnTo>
                      <a:lnTo>
                        <a:pt x="1791" y="4367"/>
                      </a:lnTo>
                      <a:lnTo>
                        <a:pt x="1879" y="4477"/>
                      </a:lnTo>
                      <a:lnTo>
                        <a:pt x="1975" y="4583"/>
                      </a:lnTo>
                      <a:lnTo>
                        <a:pt x="2080" y="4678"/>
                      </a:lnTo>
                      <a:lnTo>
                        <a:pt x="2190" y="4766"/>
                      </a:lnTo>
                      <a:lnTo>
                        <a:pt x="2308" y="4846"/>
                      </a:lnTo>
                      <a:lnTo>
                        <a:pt x="2431" y="4916"/>
                      </a:lnTo>
                      <a:lnTo>
                        <a:pt x="2561" y="4977"/>
                      </a:lnTo>
                      <a:lnTo>
                        <a:pt x="2697" y="5027"/>
                      </a:lnTo>
                      <a:lnTo>
                        <a:pt x="2836" y="5069"/>
                      </a:lnTo>
                      <a:lnTo>
                        <a:pt x="2980" y="5097"/>
                      </a:lnTo>
                      <a:lnTo>
                        <a:pt x="3129" y="5115"/>
                      </a:lnTo>
                      <a:lnTo>
                        <a:pt x="3279" y="5123"/>
                      </a:lnTo>
                      <a:lnTo>
                        <a:pt x="3431" y="5115"/>
                      </a:lnTo>
                      <a:lnTo>
                        <a:pt x="3578" y="5097"/>
                      </a:lnTo>
                      <a:lnTo>
                        <a:pt x="3724" y="5069"/>
                      </a:lnTo>
                      <a:lnTo>
                        <a:pt x="3863" y="5027"/>
                      </a:lnTo>
                      <a:lnTo>
                        <a:pt x="3997" y="4977"/>
                      </a:lnTo>
                      <a:lnTo>
                        <a:pt x="4127" y="4916"/>
                      </a:lnTo>
                      <a:lnTo>
                        <a:pt x="4252" y="4846"/>
                      </a:lnTo>
                      <a:lnTo>
                        <a:pt x="4370" y="4766"/>
                      </a:lnTo>
                      <a:lnTo>
                        <a:pt x="4480" y="4678"/>
                      </a:lnTo>
                      <a:lnTo>
                        <a:pt x="4583" y="4583"/>
                      </a:lnTo>
                      <a:lnTo>
                        <a:pt x="4681" y="4477"/>
                      </a:lnTo>
                      <a:lnTo>
                        <a:pt x="4769" y="4367"/>
                      </a:lnTo>
                      <a:lnTo>
                        <a:pt x="4849" y="4250"/>
                      </a:lnTo>
                      <a:lnTo>
                        <a:pt x="4919" y="4126"/>
                      </a:lnTo>
                      <a:lnTo>
                        <a:pt x="4980" y="3997"/>
                      </a:lnTo>
                      <a:lnTo>
                        <a:pt x="5030" y="3861"/>
                      </a:lnTo>
                      <a:lnTo>
                        <a:pt x="5070" y="3722"/>
                      </a:lnTo>
                      <a:lnTo>
                        <a:pt x="5100" y="3578"/>
                      </a:lnTo>
                      <a:lnTo>
                        <a:pt x="5118" y="3429"/>
                      </a:lnTo>
                      <a:lnTo>
                        <a:pt x="5124" y="3279"/>
                      </a:lnTo>
                      <a:lnTo>
                        <a:pt x="5118" y="3128"/>
                      </a:lnTo>
                      <a:lnTo>
                        <a:pt x="5100" y="2980"/>
                      </a:lnTo>
                      <a:lnTo>
                        <a:pt x="5070" y="2835"/>
                      </a:lnTo>
                      <a:lnTo>
                        <a:pt x="5030" y="2695"/>
                      </a:lnTo>
                      <a:lnTo>
                        <a:pt x="4980" y="2561"/>
                      </a:lnTo>
                      <a:lnTo>
                        <a:pt x="4919" y="2432"/>
                      </a:lnTo>
                      <a:lnTo>
                        <a:pt x="4849" y="2306"/>
                      </a:lnTo>
                      <a:lnTo>
                        <a:pt x="4769" y="2189"/>
                      </a:lnTo>
                      <a:lnTo>
                        <a:pt x="4681" y="2079"/>
                      </a:lnTo>
                      <a:lnTo>
                        <a:pt x="4583" y="1975"/>
                      </a:lnTo>
                      <a:lnTo>
                        <a:pt x="4480" y="1878"/>
                      </a:lnTo>
                      <a:lnTo>
                        <a:pt x="4370" y="1790"/>
                      </a:lnTo>
                      <a:lnTo>
                        <a:pt x="4252" y="1710"/>
                      </a:lnTo>
                      <a:lnTo>
                        <a:pt x="4127" y="1640"/>
                      </a:lnTo>
                      <a:lnTo>
                        <a:pt x="3997" y="1579"/>
                      </a:lnTo>
                      <a:lnTo>
                        <a:pt x="3863" y="1529"/>
                      </a:lnTo>
                      <a:lnTo>
                        <a:pt x="3724" y="1489"/>
                      </a:lnTo>
                      <a:lnTo>
                        <a:pt x="3578" y="1459"/>
                      </a:lnTo>
                      <a:lnTo>
                        <a:pt x="3431" y="1441"/>
                      </a:lnTo>
                      <a:lnTo>
                        <a:pt x="3279" y="1435"/>
                      </a:lnTo>
                      <a:close/>
                      <a:moveTo>
                        <a:pt x="2870" y="0"/>
                      </a:moveTo>
                      <a:lnTo>
                        <a:pt x="3690" y="0"/>
                      </a:lnTo>
                      <a:lnTo>
                        <a:pt x="3690" y="650"/>
                      </a:lnTo>
                      <a:lnTo>
                        <a:pt x="3831" y="676"/>
                      </a:lnTo>
                      <a:lnTo>
                        <a:pt x="3971" y="708"/>
                      </a:lnTo>
                      <a:lnTo>
                        <a:pt x="4107" y="749"/>
                      </a:lnTo>
                      <a:lnTo>
                        <a:pt x="4240" y="795"/>
                      </a:lnTo>
                      <a:lnTo>
                        <a:pt x="4565" y="235"/>
                      </a:lnTo>
                      <a:lnTo>
                        <a:pt x="5276" y="644"/>
                      </a:lnTo>
                      <a:lnTo>
                        <a:pt x="4950" y="1206"/>
                      </a:lnTo>
                      <a:lnTo>
                        <a:pt x="5060" y="1298"/>
                      </a:lnTo>
                      <a:lnTo>
                        <a:pt x="5164" y="1395"/>
                      </a:lnTo>
                      <a:lnTo>
                        <a:pt x="5262" y="1499"/>
                      </a:lnTo>
                      <a:lnTo>
                        <a:pt x="5355" y="1609"/>
                      </a:lnTo>
                      <a:lnTo>
                        <a:pt x="5916" y="1284"/>
                      </a:lnTo>
                      <a:lnTo>
                        <a:pt x="6325" y="1993"/>
                      </a:lnTo>
                      <a:lnTo>
                        <a:pt x="5764" y="2318"/>
                      </a:lnTo>
                      <a:lnTo>
                        <a:pt x="5810" y="2452"/>
                      </a:lnTo>
                      <a:lnTo>
                        <a:pt x="5852" y="2587"/>
                      </a:lnTo>
                      <a:lnTo>
                        <a:pt x="5884" y="2727"/>
                      </a:lnTo>
                      <a:lnTo>
                        <a:pt x="5910" y="2868"/>
                      </a:lnTo>
                      <a:lnTo>
                        <a:pt x="6560" y="2868"/>
                      </a:lnTo>
                      <a:lnTo>
                        <a:pt x="6560" y="3688"/>
                      </a:lnTo>
                      <a:lnTo>
                        <a:pt x="5910" y="3688"/>
                      </a:lnTo>
                      <a:lnTo>
                        <a:pt x="5884" y="3829"/>
                      </a:lnTo>
                      <a:lnTo>
                        <a:pt x="5852" y="3969"/>
                      </a:lnTo>
                      <a:lnTo>
                        <a:pt x="5812" y="4104"/>
                      </a:lnTo>
                      <a:lnTo>
                        <a:pt x="5764" y="4238"/>
                      </a:lnTo>
                      <a:lnTo>
                        <a:pt x="6325" y="4563"/>
                      </a:lnTo>
                      <a:lnTo>
                        <a:pt x="5916" y="5272"/>
                      </a:lnTo>
                      <a:lnTo>
                        <a:pt x="5355" y="4947"/>
                      </a:lnTo>
                      <a:lnTo>
                        <a:pt x="5262" y="5057"/>
                      </a:lnTo>
                      <a:lnTo>
                        <a:pt x="5164" y="5161"/>
                      </a:lnTo>
                      <a:lnTo>
                        <a:pt x="5060" y="5258"/>
                      </a:lnTo>
                      <a:lnTo>
                        <a:pt x="4950" y="5352"/>
                      </a:lnTo>
                      <a:lnTo>
                        <a:pt x="5276" y="5912"/>
                      </a:lnTo>
                      <a:lnTo>
                        <a:pt x="4565" y="6321"/>
                      </a:lnTo>
                      <a:lnTo>
                        <a:pt x="4240" y="5761"/>
                      </a:lnTo>
                      <a:lnTo>
                        <a:pt x="4107" y="5809"/>
                      </a:lnTo>
                      <a:lnTo>
                        <a:pt x="3971" y="5848"/>
                      </a:lnTo>
                      <a:lnTo>
                        <a:pt x="3831" y="5880"/>
                      </a:lnTo>
                      <a:lnTo>
                        <a:pt x="3690" y="5906"/>
                      </a:lnTo>
                      <a:lnTo>
                        <a:pt x="3690" y="6556"/>
                      </a:lnTo>
                      <a:lnTo>
                        <a:pt x="2870" y="6556"/>
                      </a:lnTo>
                      <a:lnTo>
                        <a:pt x="2870" y="5906"/>
                      </a:lnTo>
                      <a:lnTo>
                        <a:pt x="2729" y="5880"/>
                      </a:lnTo>
                      <a:lnTo>
                        <a:pt x="2589" y="5848"/>
                      </a:lnTo>
                      <a:lnTo>
                        <a:pt x="2453" y="5809"/>
                      </a:lnTo>
                      <a:lnTo>
                        <a:pt x="2320" y="5761"/>
                      </a:lnTo>
                      <a:lnTo>
                        <a:pt x="1995" y="6321"/>
                      </a:lnTo>
                      <a:lnTo>
                        <a:pt x="1284" y="5912"/>
                      </a:lnTo>
                      <a:lnTo>
                        <a:pt x="1610" y="5352"/>
                      </a:lnTo>
                      <a:lnTo>
                        <a:pt x="1500" y="5258"/>
                      </a:lnTo>
                      <a:lnTo>
                        <a:pt x="1396" y="5161"/>
                      </a:lnTo>
                      <a:lnTo>
                        <a:pt x="1298" y="5057"/>
                      </a:lnTo>
                      <a:lnTo>
                        <a:pt x="1207" y="4947"/>
                      </a:lnTo>
                      <a:lnTo>
                        <a:pt x="644" y="5272"/>
                      </a:lnTo>
                      <a:lnTo>
                        <a:pt x="235" y="4563"/>
                      </a:lnTo>
                      <a:lnTo>
                        <a:pt x="796" y="4238"/>
                      </a:lnTo>
                      <a:lnTo>
                        <a:pt x="750" y="4104"/>
                      </a:lnTo>
                      <a:lnTo>
                        <a:pt x="708" y="3969"/>
                      </a:lnTo>
                      <a:lnTo>
                        <a:pt x="676" y="3829"/>
                      </a:lnTo>
                      <a:lnTo>
                        <a:pt x="650" y="3688"/>
                      </a:lnTo>
                      <a:lnTo>
                        <a:pt x="0" y="3688"/>
                      </a:lnTo>
                      <a:lnTo>
                        <a:pt x="0" y="2868"/>
                      </a:lnTo>
                      <a:lnTo>
                        <a:pt x="650" y="2868"/>
                      </a:lnTo>
                      <a:lnTo>
                        <a:pt x="676" y="2727"/>
                      </a:lnTo>
                      <a:lnTo>
                        <a:pt x="708" y="2587"/>
                      </a:lnTo>
                      <a:lnTo>
                        <a:pt x="750" y="2452"/>
                      </a:lnTo>
                      <a:lnTo>
                        <a:pt x="796" y="2318"/>
                      </a:lnTo>
                      <a:lnTo>
                        <a:pt x="235" y="1993"/>
                      </a:lnTo>
                      <a:lnTo>
                        <a:pt x="644" y="1284"/>
                      </a:lnTo>
                      <a:lnTo>
                        <a:pt x="1207" y="1609"/>
                      </a:lnTo>
                      <a:lnTo>
                        <a:pt x="1298" y="1499"/>
                      </a:lnTo>
                      <a:lnTo>
                        <a:pt x="1396" y="1395"/>
                      </a:lnTo>
                      <a:lnTo>
                        <a:pt x="1500" y="1298"/>
                      </a:lnTo>
                      <a:lnTo>
                        <a:pt x="1610" y="1206"/>
                      </a:lnTo>
                      <a:lnTo>
                        <a:pt x="1284" y="644"/>
                      </a:lnTo>
                      <a:lnTo>
                        <a:pt x="1995" y="235"/>
                      </a:lnTo>
                      <a:lnTo>
                        <a:pt x="2320" y="795"/>
                      </a:lnTo>
                      <a:lnTo>
                        <a:pt x="2453" y="749"/>
                      </a:lnTo>
                      <a:lnTo>
                        <a:pt x="2589" y="708"/>
                      </a:lnTo>
                      <a:lnTo>
                        <a:pt x="2729" y="676"/>
                      </a:lnTo>
                      <a:lnTo>
                        <a:pt x="2870" y="650"/>
                      </a:lnTo>
                      <a:lnTo>
                        <a:pt x="287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3" name="Freeform 17">
                  <a:extLst>
                    <a:ext uri="{FF2B5EF4-FFF2-40B4-BE49-F238E27FC236}">
                      <a16:creationId xmlns:a16="http://schemas.microsoft.com/office/drawing/2014/main" id="{0756C52C-C057-AAEA-2968-90CF346DFB9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877355" y="1815146"/>
                  <a:ext cx="2105164" cy="2072968"/>
                </a:xfrm>
                <a:custGeom>
                  <a:avLst/>
                  <a:gdLst>
                    <a:gd name="T0" fmla="*/ 1617 w 3401"/>
                    <a:gd name="T1" fmla="*/ 970 h 3349"/>
                    <a:gd name="T2" fmla="*/ 1460 w 3401"/>
                    <a:gd name="T3" fmla="*/ 1007 h 3349"/>
                    <a:gd name="T4" fmla="*/ 1318 w 3401"/>
                    <a:gd name="T5" fmla="*/ 1076 h 3349"/>
                    <a:gd name="T6" fmla="*/ 1196 w 3401"/>
                    <a:gd name="T7" fmla="*/ 1173 h 3349"/>
                    <a:gd name="T8" fmla="*/ 1098 w 3401"/>
                    <a:gd name="T9" fmla="*/ 1296 h 3349"/>
                    <a:gd name="T10" fmla="*/ 1028 w 3401"/>
                    <a:gd name="T11" fmla="*/ 1437 h 3349"/>
                    <a:gd name="T12" fmla="*/ 992 w 3401"/>
                    <a:gd name="T13" fmla="*/ 1596 h 3349"/>
                    <a:gd name="T14" fmla="*/ 992 w 3401"/>
                    <a:gd name="T15" fmla="*/ 1760 h 3349"/>
                    <a:gd name="T16" fmla="*/ 1028 w 3401"/>
                    <a:gd name="T17" fmla="*/ 1918 h 3349"/>
                    <a:gd name="T18" fmla="*/ 1098 w 3401"/>
                    <a:gd name="T19" fmla="*/ 2060 h 3349"/>
                    <a:gd name="T20" fmla="*/ 1196 w 3401"/>
                    <a:gd name="T21" fmla="*/ 2182 h 3349"/>
                    <a:gd name="T22" fmla="*/ 1318 w 3401"/>
                    <a:gd name="T23" fmla="*/ 2280 h 3349"/>
                    <a:gd name="T24" fmla="*/ 1460 w 3401"/>
                    <a:gd name="T25" fmla="*/ 2348 h 3349"/>
                    <a:gd name="T26" fmla="*/ 1617 w 3401"/>
                    <a:gd name="T27" fmla="*/ 2386 h 3349"/>
                    <a:gd name="T28" fmla="*/ 1783 w 3401"/>
                    <a:gd name="T29" fmla="*/ 2386 h 3349"/>
                    <a:gd name="T30" fmla="*/ 1941 w 3401"/>
                    <a:gd name="T31" fmla="*/ 2348 h 3349"/>
                    <a:gd name="T32" fmla="*/ 2083 w 3401"/>
                    <a:gd name="T33" fmla="*/ 2280 h 3349"/>
                    <a:gd name="T34" fmla="*/ 2205 w 3401"/>
                    <a:gd name="T35" fmla="*/ 2182 h 3349"/>
                    <a:gd name="T36" fmla="*/ 2303 w 3401"/>
                    <a:gd name="T37" fmla="*/ 2060 h 3349"/>
                    <a:gd name="T38" fmla="*/ 2371 w 3401"/>
                    <a:gd name="T39" fmla="*/ 1918 h 3349"/>
                    <a:gd name="T40" fmla="*/ 2409 w 3401"/>
                    <a:gd name="T41" fmla="*/ 1760 h 3349"/>
                    <a:gd name="T42" fmla="*/ 2409 w 3401"/>
                    <a:gd name="T43" fmla="*/ 1596 h 3349"/>
                    <a:gd name="T44" fmla="*/ 2371 w 3401"/>
                    <a:gd name="T45" fmla="*/ 1437 h 3349"/>
                    <a:gd name="T46" fmla="*/ 2303 w 3401"/>
                    <a:gd name="T47" fmla="*/ 1296 h 3349"/>
                    <a:gd name="T48" fmla="*/ 2205 w 3401"/>
                    <a:gd name="T49" fmla="*/ 1173 h 3349"/>
                    <a:gd name="T50" fmla="*/ 2083 w 3401"/>
                    <a:gd name="T51" fmla="*/ 1076 h 3349"/>
                    <a:gd name="T52" fmla="*/ 1941 w 3401"/>
                    <a:gd name="T53" fmla="*/ 1007 h 3349"/>
                    <a:gd name="T54" fmla="*/ 1783 w 3401"/>
                    <a:gd name="T55" fmla="*/ 970 h 3349"/>
                    <a:gd name="T56" fmla="*/ 1421 w 3401"/>
                    <a:gd name="T57" fmla="*/ 0 h 3349"/>
                    <a:gd name="T58" fmla="*/ 1980 w 3401"/>
                    <a:gd name="T59" fmla="*/ 354 h 3349"/>
                    <a:gd name="T60" fmla="*/ 2164 w 3401"/>
                    <a:gd name="T61" fmla="*/ 406 h 3349"/>
                    <a:gd name="T62" fmla="*/ 2337 w 3401"/>
                    <a:gd name="T63" fmla="*/ 484 h 3349"/>
                    <a:gd name="T64" fmla="*/ 2992 w 3401"/>
                    <a:gd name="T65" fmla="*/ 572 h 3349"/>
                    <a:gd name="T66" fmla="*/ 2821 w 3401"/>
                    <a:gd name="T67" fmla="*/ 921 h 3349"/>
                    <a:gd name="T68" fmla="*/ 2917 w 3401"/>
                    <a:gd name="T69" fmla="*/ 1085 h 3349"/>
                    <a:gd name="T70" fmla="*/ 3303 w 3401"/>
                    <a:gd name="T71" fmla="*/ 1112 h 3349"/>
                    <a:gd name="T72" fmla="*/ 3052 w 3401"/>
                    <a:gd name="T73" fmla="*/ 1723 h 3349"/>
                    <a:gd name="T74" fmla="*/ 3033 w 3401"/>
                    <a:gd name="T75" fmla="*/ 1915 h 3349"/>
                    <a:gd name="T76" fmla="*/ 2987 w 3401"/>
                    <a:gd name="T77" fmla="*/ 2097 h 3349"/>
                    <a:gd name="T78" fmla="*/ 3013 w 3401"/>
                    <a:gd name="T79" fmla="*/ 2757 h 3349"/>
                    <a:gd name="T80" fmla="*/ 2640 w 3401"/>
                    <a:gd name="T81" fmla="*/ 2650 h 3349"/>
                    <a:gd name="T82" fmla="*/ 2495 w 3401"/>
                    <a:gd name="T83" fmla="*/ 2772 h 3349"/>
                    <a:gd name="T84" fmla="*/ 2536 w 3401"/>
                    <a:gd name="T85" fmla="*/ 3158 h 3349"/>
                    <a:gd name="T86" fmla="*/ 1890 w 3401"/>
                    <a:gd name="T87" fmla="*/ 3018 h 3349"/>
                    <a:gd name="T88" fmla="*/ 1700 w 3401"/>
                    <a:gd name="T89" fmla="*/ 3031 h 3349"/>
                    <a:gd name="T90" fmla="*/ 1509 w 3401"/>
                    <a:gd name="T91" fmla="*/ 3018 h 3349"/>
                    <a:gd name="T92" fmla="*/ 864 w 3401"/>
                    <a:gd name="T93" fmla="*/ 3158 h 3349"/>
                    <a:gd name="T94" fmla="*/ 906 w 3401"/>
                    <a:gd name="T95" fmla="*/ 2772 h 3349"/>
                    <a:gd name="T96" fmla="*/ 759 w 3401"/>
                    <a:gd name="T97" fmla="*/ 2650 h 3349"/>
                    <a:gd name="T98" fmla="*/ 388 w 3401"/>
                    <a:gd name="T99" fmla="*/ 2757 h 3349"/>
                    <a:gd name="T100" fmla="*/ 414 w 3401"/>
                    <a:gd name="T101" fmla="*/ 2097 h 3349"/>
                    <a:gd name="T102" fmla="*/ 368 w 3401"/>
                    <a:gd name="T103" fmla="*/ 1915 h 3349"/>
                    <a:gd name="T104" fmla="*/ 349 w 3401"/>
                    <a:gd name="T105" fmla="*/ 1723 h 3349"/>
                    <a:gd name="T106" fmla="*/ 96 w 3401"/>
                    <a:gd name="T107" fmla="*/ 1112 h 3349"/>
                    <a:gd name="T108" fmla="*/ 484 w 3401"/>
                    <a:gd name="T109" fmla="*/ 1085 h 3349"/>
                    <a:gd name="T110" fmla="*/ 580 w 3401"/>
                    <a:gd name="T111" fmla="*/ 921 h 3349"/>
                    <a:gd name="T112" fmla="*/ 409 w 3401"/>
                    <a:gd name="T113" fmla="*/ 572 h 3349"/>
                    <a:gd name="T114" fmla="*/ 1062 w 3401"/>
                    <a:gd name="T115" fmla="*/ 484 h 3349"/>
                    <a:gd name="T116" fmla="*/ 1237 w 3401"/>
                    <a:gd name="T117" fmla="*/ 406 h 3349"/>
                    <a:gd name="T118" fmla="*/ 1421 w 3401"/>
                    <a:gd name="T119" fmla="*/ 354 h 3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401" h="3349">
                      <a:moveTo>
                        <a:pt x="1700" y="965"/>
                      </a:moveTo>
                      <a:lnTo>
                        <a:pt x="1617" y="970"/>
                      </a:lnTo>
                      <a:lnTo>
                        <a:pt x="1537" y="984"/>
                      </a:lnTo>
                      <a:lnTo>
                        <a:pt x="1460" y="1007"/>
                      </a:lnTo>
                      <a:lnTo>
                        <a:pt x="1387" y="1038"/>
                      </a:lnTo>
                      <a:lnTo>
                        <a:pt x="1318" y="1076"/>
                      </a:lnTo>
                      <a:lnTo>
                        <a:pt x="1255" y="1121"/>
                      </a:lnTo>
                      <a:lnTo>
                        <a:pt x="1196" y="1173"/>
                      </a:lnTo>
                      <a:lnTo>
                        <a:pt x="1144" y="1232"/>
                      </a:lnTo>
                      <a:lnTo>
                        <a:pt x="1098" y="1296"/>
                      </a:lnTo>
                      <a:lnTo>
                        <a:pt x="1059" y="1364"/>
                      </a:lnTo>
                      <a:lnTo>
                        <a:pt x="1028" y="1437"/>
                      </a:lnTo>
                      <a:lnTo>
                        <a:pt x="1005" y="1514"/>
                      </a:lnTo>
                      <a:lnTo>
                        <a:pt x="992" y="1596"/>
                      </a:lnTo>
                      <a:lnTo>
                        <a:pt x="988" y="1677"/>
                      </a:lnTo>
                      <a:lnTo>
                        <a:pt x="992" y="1760"/>
                      </a:lnTo>
                      <a:lnTo>
                        <a:pt x="1005" y="1842"/>
                      </a:lnTo>
                      <a:lnTo>
                        <a:pt x="1028" y="1918"/>
                      </a:lnTo>
                      <a:lnTo>
                        <a:pt x="1059" y="1991"/>
                      </a:lnTo>
                      <a:lnTo>
                        <a:pt x="1098" y="2060"/>
                      </a:lnTo>
                      <a:lnTo>
                        <a:pt x="1144" y="2123"/>
                      </a:lnTo>
                      <a:lnTo>
                        <a:pt x="1196" y="2182"/>
                      </a:lnTo>
                      <a:lnTo>
                        <a:pt x="1255" y="2234"/>
                      </a:lnTo>
                      <a:lnTo>
                        <a:pt x="1318" y="2280"/>
                      </a:lnTo>
                      <a:lnTo>
                        <a:pt x="1387" y="2317"/>
                      </a:lnTo>
                      <a:lnTo>
                        <a:pt x="1460" y="2348"/>
                      </a:lnTo>
                      <a:lnTo>
                        <a:pt x="1537" y="2371"/>
                      </a:lnTo>
                      <a:lnTo>
                        <a:pt x="1617" y="2386"/>
                      </a:lnTo>
                      <a:lnTo>
                        <a:pt x="1700" y="2391"/>
                      </a:lnTo>
                      <a:lnTo>
                        <a:pt x="1783" y="2386"/>
                      </a:lnTo>
                      <a:lnTo>
                        <a:pt x="1864" y="2371"/>
                      </a:lnTo>
                      <a:lnTo>
                        <a:pt x="1941" y="2348"/>
                      </a:lnTo>
                      <a:lnTo>
                        <a:pt x="2014" y="2317"/>
                      </a:lnTo>
                      <a:lnTo>
                        <a:pt x="2083" y="2280"/>
                      </a:lnTo>
                      <a:lnTo>
                        <a:pt x="2146" y="2234"/>
                      </a:lnTo>
                      <a:lnTo>
                        <a:pt x="2205" y="2182"/>
                      </a:lnTo>
                      <a:lnTo>
                        <a:pt x="2257" y="2123"/>
                      </a:lnTo>
                      <a:lnTo>
                        <a:pt x="2303" y="2060"/>
                      </a:lnTo>
                      <a:lnTo>
                        <a:pt x="2340" y="1991"/>
                      </a:lnTo>
                      <a:lnTo>
                        <a:pt x="2371" y="1918"/>
                      </a:lnTo>
                      <a:lnTo>
                        <a:pt x="2394" y="1842"/>
                      </a:lnTo>
                      <a:lnTo>
                        <a:pt x="2409" y="1760"/>
                      </a:lnTo>
                      <a:lnTo>
                        <a:pt x="2413" y="1677"/>
                      </a:lnTo>
                      <a:lnTo>
                        <a:pt x="2409" y="1596"/>
                      </a:lnTo>
                      <a:lnTo>
                        <a:pt x="2394" y="1514"/>
                      </a:lnTo>
                      <a:lnTo>
                        <a:pt x="2371" y="1437"/>
                      </a:lnTo>
                      <a:lnTo>
                        <a:pt x="2340" y="1364"/>
                      </a:lnTo>
                      <a:lnTo>
                        <a:pt x="2303" y="1296"/>
                      </a:lnTo>
                      <a:lnTo>
                        <a:pt x="2257" y="1232"/>
                      </a:lnTo>
                      <a:lnTo>
                        <a:pt x="2205" y="1173"/>
                      </a:lnTo>
                      <a:lnTo>
                        <a:pt x="2146" y="1121"/>
                      </a:lnTo>
                      <a:lnTo>
                        <a:pt x="2083" y="1076"/>
                      </a:lnTo>
                      <a:lnTo>
                        <a:pt x="2014" y="1038"/>
                      </a:lnTo>
                      <a:lnTo>
                        <a:pt x="1941" y="1007"/>
                      </a:lnTo>
                      <a:lnTo>
                        <a:pt x="1864" y="984"/>
                      </a:lnTo>
                      <a:lnTo>
                        <a:pt x="1783" y="970"/>
                      </a:lnTo>
                      <a:lnTo>
                        <a:pt x="1700" y="965"/>
                      </a:lnTo>
                      <a:close/>
                      <a:moveTo>
                        <a:pt x="1421" y="0"/>
                      </a:moveTo>
                      <a:lnTo>
                        <a:pt x="1980" y="0"/>
                      </a:lnTo>
                      <a:lnTo>
                        <a:pt x="1980" y="354"/>
                      </a:lnTo>
                      <a:lnTo>
                        <a:pt x="2073" y="377"/>
                      </a:lnTo>
                      <a:lnTo>
                        <a:pt x="2164" y="406"/>
                      </a:lnTo>
                      <a:lnTo>
                        <a:pt x="2252" y="442"/>
                      </a:lnTo>
                      <a:lnTo>
                        <a:pt x="2337" y="484"/>
                      </a:lnTo>
                      <a:lnTo>
                        <a:pt x="2565" y="214"/>
                      </a:lnTo>
                      <a:lnTo>
                        <a:pt x="2992" y="572"/>
                      </a:lnTo>
                      <a:lnTo>
                        <a:pt x="2765" y="843"/>
                      </a:lnTo>
                      <a:lnTo>
                        <a:pt x="2821" y="921"/>
                      </a:lnTo>
                      <a:lnTo>
                        <a:pt x="2871" y="1001"/>
                      </a:lnTo>
                      <a:lnTo>
                        <a:pt x="2917" y="1085"/>
                      </a:lnTo>
                      <a:lnTo>
                        <a:pt x="2956" y="1173"/>
                      </a:lnTo>
                      <a:lnTo>
                        <a:pt x="3303" y="1112"/>
                      </a:lnTo>
                      <a:lnTo>
                        <a:pt x="3401" y="1661"/>
                      </a:lnTo>
                      <a:lnTo>
                        <a:pt x="3052" y="1723"/>
                      </a:lnTo>
                      <a:lnTo>
                        <a:pt x="3046" y="1820"/>
                      </a:lnTo>
                      <a:lnTo>
                        <a:pt x="3033" y="1915"/>
                      </a:lnTo>
                      <a:lnTo>
                        <a:pt x="3013" y="2008"/>
                      </a:lnTo>
                      <a:lnTo>
                        <a:pt x="2987" y="2097"/>
                      </a:lnTo>
                      <a:lnTo>
                        <a:pt x="3292" y="2275"/>
                      </a:lnTo>
                      <a:lnTo>
                        <a:pt x="3013" y="2757"/>
                      </a:lnTo>
                      <a:lnTo>
                        <a:pt x="2707" y="2581"/>
                      </a:lnTo>
                      <a:lnTo>
                        <a:pt x="2640" y="2650"/>
                      </a:lnTo>
                      <a:lnTo>
                        <a:pt x="2570" y="2713"/>
                      </a:lnTo>
                      <a:lnTo>
                        <a:pt x="2495" y="2772"/>
                      </a:lnTo>
                      <a:lnTo>
                        <a:pt x="2415" y="2826"/>
                      </a:lnTo>
                      <a:lnTo>
                        <a:pt x="2536" y="3158"/>
                      </a:lnTo>
                      <a:lnTo>
                        <a:pt x="2011" y="3349"/>
                      </a:lnTo>
                      <a:lnTo>
                        <a:pt x="1890" y="3018"/>
                      </a:lnTo>
                      <a:lnTo>
                        <a:pt x="1796" y="3028"/>
                      </a:lnTo>
                      <a:lnTo>
                        <a:pt x="1700" y="3031"/>
                      </a:lnTo>
                      <a:lnTo>
                        <a:pt x="1604" y="3028"/>
                      </a:lnTo>
                      <a:lnTo>
                        <a:pt x="1509" y="3018"/>
                      </a:lnTo>
                      <a:lnTo>
                        <a:pt x="1388" y="3349"/>
                      </a:lnTo>
                      <a:lnTo>
                        <a:pt x="864" y="3158"/>
                      </a:lnTo>
                      <a:lnTo>
                        <a:pt x="986" y="2826"/>
                      </a:lnTo>
                      <a:lnTo>
                        <a:pt x="906" y="2772"/>
                      </a:lnTo>
                      <a:lnTo>
                        <a:pt x="831" y="2713"/>
                      </a:lnTo>
                      <a:lnTo>
                        <a:pt x="759" y="2650"/>
                      </a:lnTo>
                      <a:lnTo>
                        <a:pt x="694" y="2581"/>
                      </a:lnTo>
                      <a:lnTo>
                        <a:pt x="388" y="2757"/>
                      </a:lnTo>
                      <a:lnTo>
                        <a:pt x="108" y="2275"/>
                      </a:lnTo>
                      <a:lnTo>
                        <a:pt x="414" y="2097"/>
                      </a:lnTo>
                      <a:lnTo>
                        <a:pt x="388" y="2008"/>
                      </a:lnTo>
                      <a:lnTo>
                        <a:pt x="368" y="1915"/>
                      </a:lnTo>
                      <a:lnTo>
                        <a:pt x="355" y="1820"/>
                      </a:lnTo>
                      <a:lnTo>
                        <a:pt x="349" y="1723"/>
                      </a:lnTo>
                      <a:lnTo>
                        <a:pt x="0" y="1661"/>
                      </a:lnTo>
                      <a:lnTo>
                        <a:pt x="96" y="1112"/>
                      </a:lnTo>
                      <a:lnTo>
                        <a:pt x="445" y="1173"/>
                      </a:lnTo>
                      <a:lnTo>
                        <a:pt x="484" y="1085"/>
                      </a:lnTo>
                      <a:lnTo>
                        <a:pt x="530" y="1001"/>
                      </a:lnTo>
                      <a:lnTo>
                        <a:pt x="580" y="921"/>
                      </a:lnTo>
                      <a:lnTo>
                        <a:pt x="636" y="843"/>
                      </a:lnTo>
                      <a:lnTo>
                        <a:pt x="409" y="572"/>
                      </a:lnTo>
                      <a:lnTo>
                        <a:pt x="836" y="214"/>
                      </a:lnTo>
                      <a:lnTo>
                        <a:pt x="1062" y="484"/>
                      </a:lnTo>
                      <a:lnTo>
                        <a:pt x="1149" y="442"/>
                      </a:lnTo>
                      <a:lnTo>
                        <a:pt x="1237" y="406"/>
                      </a:lnTo>
                      <a:lnTo>
                        <a:pt x="1328" y="377"/>
                      </a:lnTo>
                      <a:lnTo>
                        <a:pt x="1421" y="354"/>
                      </a:lnTo>
                      <a:lnTo>
                        <a:pt x="142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4" name="Freeform 18">
                  <a:extLst>
                    <a:ext uri="{FF2B5EF4-FFF2-40B4-BE49-F238E27FC236}">
                      <a16:creationId xmlns:a16="http://schemas.microsoft.com/office/drawing/2014/main" id="{38EE7AD7-4B8D-B158-F035-598E37E0D83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331922" y="3330222"/>
                  <a:ext cx="1492190" cy="1507050"/>
                </a:xfrm>
                <a:custGeom>
                  <a:avLst/>
                  <a:gdLst>
                    <a:gd name="T0" fmla="*/ 1136 w 2411"/>
                    <a:gd name="T1" fmla="*/ 712 h 2433"/>
                    <a:gd name="T2" fmla="*/ 1004 w 2411"/>
                    <a:gd name="T3" fmla="*/ 748 h 2433"/>
                    <a:gd name="T4" fmla="*/ 892 w 2411"/>
                    <a:gd name="T5" fmla="*/ 816 h 2433"/>
                    <a:gd name="T6" fmla="*/ 801 w 2411"/>
                    <a:gd name="T7" fmla="*/ 909 h 2433"/>
                    <a:gd name="T8" fmla="*/ 735 w 2411"/>
                    <a:gd name="T9" fmla="*/ 1023 h 2433"/>
                    <a:gd name="T10" fmla="*/ 701 w 2411"/>
                    <a:gd name="T11" fmla="*/ 1150 h 2433"/>
                    <a:gd name="T12" fmla="*/ 701 w 2411"/>
                    <a:gd name="T13" fmla="*/ 1287 h 2433"/>
                    <a:gd name="T14" fmla="*/ 739 w 2411"/>
                    <a:gd name="T15" fmla="*/ 1419 h 2433"/>
                    <a:gd name="T16" fmla="*/ 806 w 2411"/>
                    <a:gd name="T17" fmla="*/ 1533 h 2433"/>
                    <a:gd name="T18" fmla="*/ 900 w 2411"/>
                    <a:gd name="T19" fmla="*/ 1624 h 2433"/>
                    <a:gd name="T20" fmla="*/ 1012 w 2411"/>
                    <a:gd name="T21" fmla="*/ 1688 h 2433"/>
                    <a:gd name="T22" fmla="*/ 1141 w 2411"/>
                    <a:gd name="T23" fmla="*/ 1722 h 2433"/>
                    <a:gd name="T24" fmla="*/ 1278 w 2411"/>
                    <a:gd name="T25" fmla="*/ 1722 h 2433"/>
                    <a:gd name="T26" fmla="*/ 1408 w 2411"/>
                    <a:gd name="T27" fmla="*/ 1685 h 2433"/>
                    <a:gd name="T28" fmla="*/ 1523 w 2411"/>
                    <a:gd name="T29" fmla="*/ 1618 h 2433"/>
                    <a:gd name="T30" fmla="*/ 1614 w 2411"/>
                    <a:gd name="T31" fmla="*/ 1525 h 2433"/>
                    <a:gd name="T32" fmla="*/ 1679 w 2411"/>
                    <a:gd name="T33" fmla="*/ 1411 h 2433"/>
                    <a:gd name="T34" fmla="*/ 1713 w 2411"/>
                    <a:gd name="T35" fmla="*/ 1284 h 2433"/>
                    <a:gd name="T36" fmla="*/ 1713 w 2411"/>
                    <a:gd name="T37" fmla="*/ 1147 h 2433"/>
                    <a:gd name="T38" fmla="*/ 1676 w 2411"/>
                    <a:gd name="T39" fmla="*/ 1015 h 2433"/>
                    <a:gd name="T40" fmla="*/ 1607 w 2411"/>
                    <a:gd name="T41" fmla="*/ 901 h 2433"/>
                    <a:gd name="T42" fmla="*/ 1514 w 2411"/>
                    <a:gd name="T43" fmla="*/ 810 h 2433"/>
                    <a:gd name="T44" fmla="*/ 1400 w 2411"/>
                    <a:gd name="T45" fmla="*/ 745 h 2433"/>
                    <a:gd name="T46" fmla="*/ 1273 w 2411"/>
                    <a:gd name="T47" fmla="*/ 710 h 2433"/>
                    <a:gd name="T48" fmla="*/ 1239 w 2411"/>
                    <a:gd name="T49" fmla="*/ 0 h 2433"/>
                    <a:gd name="T50" fmla="*/ 1366 w 2411"/>
                    <a:gd name="T51" fmla="*/ 261 h 2433"/>
                    <a:gd name="T52" fmla="*/ 1540 w 2411"/>
                    <a:gd name="T53" fmla="*/ 308 h 2433"/>
                    <a:gd name="T54" fmla="*/ 2013 w 2411"/>
                    <a:gd name="T55" fmla="*/ 306 h 2433"/>
                    <a:gd name="T56" fmla="*/ 1941 w 2411"/>
                    <a:gd name="T57" fmla="*/ 586 h 2433"/>
                    <a:gd name="T58" fmla="*/ 2047 w 2411"/>
                    <a:gd name="T59" fmla="*/ 735 h 2433"/>
                    <a:gd name="T60" fmla="*/ 2411 w 2411"/>
                    <a:gd name="T61" fmla="*/ 1038 h 2433"/>
                    <a:gd name="T62" fmla="*/ 2176 w 2411"/>
                    <a:gd name="T63" fmla="*/ 1207 h 2433"/>
                    <a:gd name="T64" fmla="*/ 2160 w 2411"/>
                    <a:gd name="T65" fmla="*/ 1388 h 2433"/>
                    <a:gd name="T66" fmla="*/ 2244 w 2411"/>
                    <a:gd name="T67" fmla="*/ 1853 h 2433"/>
                    <a:gd name="T68" fmla="*/ 1956 w 2411"/>
                    <a:gd name="T69" fmla="*/ 1831 h 2433"/>
                    <a:gd name="T70" fmla="*/ 1827 w 2411"/>
                    <a:gd name="T71" fmla="*/ 1960 h 2433"/>
                    <a:gd name="T72" fmla="*/ 1593 w 2411"/>
                    <a:gd name="T73" fmla="*/ 2371 h 2433"/>
                    <a:gd name="T74" fmla="*/ 1408 w 2411"/>
                    <a:gd name="T75" fmla="*/ 2164 h 2433"/>
                    <a:gd name="T76" fmla="*/ 1272 w 2411"/>
                    <a:gd name="T77" fmla="*/ 2183 h 2433"/>
                    <a:gd name="T78" fmla="*/ 1151 w 2411"/>
                    <a:gd name="T79" fmla="*/ 2433 h 2433"/>
                    <a:gd name="T80" fmla="*/ 814 w 2411"/>
                    <a:gd name="T81" fmla="*/ 2102 h 2433"/>
                    <a:gd name="T82" fmla="*/ 656 w 2411"/>
                    <a:gd name="T83" fmla="*/ 2012 h 2433"/>
                    <a:gd name="T84" fmla="*/ 383 w 2411"/>
                    <a:gd name="T85" fmla="*/ 2113 h 2433"/>
                    <a:gd name="T86" fmla="*/ 336 w 2411"/>
                    <a:gd name="T87" fmla="*/ 1642 h 2433"/>
                    <a:gd name="T88" fmla="*/ 273 w 2411"/>
                    <a:gd name="T89" fmla="*/ 1473 h 2433"/>
                    <a:gd name="T90" fmla="*/ 0 w 2411"/>
                    <a:gd name="T91" fmla="*/ 1374 h 2433"/>
                    <a:gd name="T92" fmla="*/ 268 w 2411"/>
                    <a:gd name="T93" fmla="*/ 982 h 2433"/>
                    <a:gd name="T94" fmla="*/ 328 w 2411"/>
                    <a:gd name="T95" fmla="*/ 811 h 2433"/>
                    <a:gd name="T96" fmla="*/ 181 w 2411"/>
                    <a:gd name="T97" fmla="*/ 560 h 2433"/>
                    <a:gd name="T98" fmla="*/ 638 w 2411"/>
                    <a:gd name="T99" fmla="*/ 433 h 2433"/>
                    <a:gd name="T100" fmla="*/ 792 w 2411"/>
                    <a:gd name="T101" fmla="*/ 340 h 2433"/>
                    <a:gd name="T102" fmla="*/ 843 w 2411"/>
                    <a:gd name="T103" fmla="*/ 55 h 2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411" h="2433">
                      <a:moveTo>
                        <a:pt x="1206" y="707"/>
                      </a:moveTo>
                      <a:lnTo>
                        <a:pt x="1136" y="712"/>
                      </a:lnTo>
                      <a:lnTo>
                        <a:pt x="1068" y="725"/>
                      </a:lnTo>
                      <a:lnTo>
                        <a:pt x="1004" y="748"/>
                      </a:lnTo>
                      <a:lnTo>
                        <a:pt x="946" y="779"/>
                      </a:lnTo>
                      <a:lnTo>
                        <a:pt x="892" y="816"/>
                      </a:lnTo>
                      <a:lnTo>
                        <a:pt x="843" y="860"/>
                      </a:lnTo>
                      <a:lnTo>
                        <a:pt x="801" y="909"/>
                      </a:lnTo>
                      <a:lnTo>
                        <a:pt x="763" y="965"/>
                      </a:lnTo>
                      <a:lnTo>
                        <a:pt x="735" y="1023"/>
                      </a:lnTo>
                      <a:lnTo>
                        <a:pt x="714" y="1085"/>
                      </a:lnTo>
                      <a:lnTo>
                        <a:pt x="701" y="1150"/>
                      </a:lnTo>
                      <a:lnTo>
                        <a:pt x="696" y="1219"/>
                      </a:lnTo>
                      <a:lnTo>
                        <a:pt x="701" y="1287"/>
                      </a:lnTo>
                      <a:lnTo>
                        <a:pt x="716" y="1356"/>
                      </a:lnTo>
                      <a:lnTo>
                        <a:pt x="739" y="1419"/>
                      </a:lnTo>
                      <a:lnTo>
                        <a:pt x="768" y="1478"/>
                      </a:lnTo>
                      <a:lnTo>
                        <a:pt x="806" y="1533"/>
                      </a:lnTo>
                      <a:lnTo>
                        <a:pt x="849" y="1582"/>
                      </a:lnTo>
                      <a:lnTo>
                        <a:pt x="900" y="1624"/>
                      </a:lnTo>
                      <a:lnTo>
                        <a:pt x="954" y="1660"/>
                      </a:lnTo>
                      <a:lnTo>
                        <a:pt x="1012" y="1688"/>
                      </a:lnTo>
                      <a:lnTo>
                        <a:pt x="1076" y="1709"/>
                      </a:lnTo>
                      <a:lnTo>
                        <a:pt x="1141" y="1722"/>
                      </a:lnTo>
                      <a:lnTo>
                        <a:pt x="1208" y="1727"/>
                      </a:lnTo>
                      <a:lnTo>
                        <a:pt x="1278" y="1722"/>
                      </a:lnTo>
                      <a:lnTo>
                        <a:pt x="1345" y="1708"/>
                      </a:lnTo>
                      <a:lnTo>
                        <a:pt x="1408" y="1685"/>
                      </a:lnTo>
                      <a:lnTo>
                        <a:pt x="1469" y="1655"/>
                      </a:lnTo>
                      <a:lnTo>
                        <a:pt x="1523" y="1618"/>
                      </a:lnTo>
                      <a:lnTo>
                        <a:pt x="1571" y="1574"/>
                      </a:lnTo>
                      <a:lnTo>
                        <a:pt x="1614" y="1525"/>
                      </a:lnTo>
                      <a:lnTo>
                        <a:pt x="1650" y="1470"/>
                      </a:lnTo>
                      <a:lnTo>
                        <a:pt x="1679" y="1411"/>
                      </a:lnTo>
                      <a:lnTo>
                        <a:pt x="1700" y="1349"/>
                      </a:lnTo>
                      <a:lnTo>
                        <a:pt x="1713" y="1284"/>
                      </a:lnTo>
                      <a:lnTo>
                        <a:pt x="1718" y="1215"/>
                      </a:lnTo>
                      <a:lnTo>
                        <a:pt x="1713" y="1147"/>
                      </a:lnTo>
                      <a:lnTo>
                        <a:pt x="1699" y="1079"/>
                      </a:lnTo>
                      <a:lnTo>
                        <a:pt x="1676" y="1015"/>
                      </a:lnTo>
                      <a:lnTo>
                        <a:pt x="1645" y="955"/>
                      </a:lnTo>
                      <a:lnTo>
                        <a:pt x="1607" y="901"/>
                      </a:lnTo>
                      <a:lnTo>
                        <a:pt x="1563" y="852"/>
                      </a:lnTo>
                      <a:lnTo>
                        <a:pt x="1514" y="810"/>
                      </a:lnTo>
                      <a:lnTo>
                        <a:pt x="1461" y="774"/>
                      </a:lnTo>
                      <a:lnTo>
                        <a:pt x="1400" y="745"/>
                      </a:lnTo>
                      <a:lnTo>
                        <a:pt x="1338" y="723"/>
                      </a:lnTo>
                      <a:lnTo>
                        <a:pt x="1273" y="710"/>
                      </a:lnTo>
                      <a:lnTo>
                        <a:pt x="1206" y="707"/>
                      </a:lnTo>
                      <a:close/>
                      <a:moveTo>
                        <a:pt x="1239" y="0"/>
                      </a:moveTo>
                      <a:lnTo>
                        <a:pt x="1275" y="251"/>
                      </a:lnTo>
                      <a:lnTo>
                        <a:pt x="1366" y="261"/>
                      </a:lnTo>
                      <a:lnTo>
                        <a:pt x="1454" y="280"/>
                      </a:lnTo>
                      <a:lnTo>
                        <a:pt x="1540" y="308"/>
                      </a:lnTo>
                      <a:lnTo>
                        <a:pt x="1676" y="93"/>
                      </a:lnTo>
                      <a:lnTo>
                        <a:pt x="2013" y="306"/>
                      </a:lnTo>
                      <a:lnTo>
                        <a:pt x="1879" y="520"/>
                      </a:lnTo>
                      <a:lnTo>
                        <a:pt x="1941" y="586"/>
                      </a:lnTo>
                      <a:lnTo>
                        <a:pt x="1998" y="658"/>
                      </a:lnTo>
                      <a:lnTo>
                        <a:pt x="2047" y="735"/>
                      </a:lnTo>
                      <a:lnTo>
                        <a:pt x="2288" y="657"/>
                      </a:lnTo>
                      <a:lnTo>
                        <a:pt x="2411" y="1038"/>
                      </a:lnTo>
                      <a:lnTo>
                        <a:pt x="2169" y="1114"/>
                      </a:lnTo>
                      <a:lnTo>
                        <a:pt x="2176" y="1207"/>
                      </a:lnTo>
                      <a:lnTo>
                        <a:pt x="2173" y="1299"/>
                      </a:lnTo>
                      <a:lnTo>
                        <a:pt x="2160" y="1388"/>
                      </a:lnTo>
                      <a:lnTo>
                        <a:pt x="2394" y="1483"/>
                      </a:lnTo>
                      <a:lnTo>
                        <a:pt x="2244" y="1853"/>
                      </a:lnTo>
                      <a:lnTo>
                        <a:pt x="2010" y="1758"/>
                      </a:lnTo>
                      <a:lnTo>
                        <a:pt x="1956" y="1831"/>
                      </a:lnTo>
                      <a:lnTo>
                        <a:pt x="1894" y="1898"/>
                      </a:lnTo>
                      <a:lnTo>
                        <a:pt x="1827" y="1960"/>
                      </a:lnTo>
                      <a:lnTo>
                        <a:pt x="1946" y="2183"/>
                      </a:lnTo>
                      <a:lnTo>
                        <a:pt x="1593" y="2371"/>
                      </a:lnTo>
                      <a:lnTo>
                        <a:pt x="1474" y="2148"/>
                      </a:lnTo>
                      <a:lnTo>
                        <a:pt x="1408" y="2164"/>
                      </a:lnTo>
                      <a:lnTo>
                        <a:pt x="1340" y="2177"/>
                      </a:lnTo>
                      <a:lnTo>
                        <a:pt x="1272" y="2183"/>
                      </a:lnTo>
                      <a:lnTo>
                        <a:pt x="1205" y="2185"/>
                      </a:lnTo>
                      <a:lnTo>
                        <a:pt x="1151" y="2433"/>
                      </a:lnTo>
                      <a:lnTo>
                        <a:pt x="760" y="2350"/>
                      </a:lnTo>
                      <a:lnTo>
                        <a:pt x="814" y="2102"/>
                      </a:lnTo>
                      <a:lnTo>
                        <a:pt x="732" y="2061"/>
                      </a:lnTo>
                      <a:lnTo>
                        <a:pt x="656" y="2012"/>
                      </a:lnTo>
                      <a:lnTo>
                        <a:pt x="582" y="1957"/>
                      </a:lnTo>
                      <a:lnTo>
                        <a:pt x="383" y="2113"/>
                      </a:lnTo>
                      <a:lnTo>
                        <a:pt x="137" y="1797"/>
                      </a:lnTo>
                      <a:lnTo>
                        <a:pt x="336" y="1642"/>
                      </a:lnTo>
                      <a:lnTo>
                        <a:pt x="300" y="1559"/>
                      </a:lnTo>
                      <a:lnTo>
                        <a:pt x="273" y="1473"/>
                      </a:lnTo>
                      <a:lnTo>
                        <a:pt x="253" y="1382"/>
                      </a:lnTo>
                      <a:lnTo>
                        <a:pt x="0" y="1374"/>
                      </a:lnTo>
                      <a:lnTo>
                        <a:pt x="14" y="974"/>
                      </a:lnTo>
                      <a:lnTo>
                        <a:pt x="268" y="982"/>
                      </a:lnTo>
                      <a:lnTo>
                        <a:pt x="294" y="896"/>
                      </a:lnTo>
                      <a:lnTo>
                        <a:pt x="328" y="811"/>
                      </a:lnTo>
                      <a:lnTo>
                        <a:pt x="370" y="730"/>
                      </a:lnTo>
                      <a:lnTo>
                        <a:pt x="181" y="560"/>
                      </a:lnTo>
                      <a:lnTo>
                        <a:pt x="450" y="264"/>
                      </a:lnTo>
                      <a:lnTo>
                        <a:pt x="638" y="433"/>
                      </a:lnTo>
                      <a:lnTo>
                        <a:pt x="713" y="384"/>
                      </a:lnTo>
                      <a:lnTo>
                        <a:pt x="792" y="340"/>
                      </a:lnTo>
                      <a:lnTo>
                        <a:pt x="879" y="306"/>
                      </a:lnTo>
                      <a:lnTo>
                        <a:pt x="843" y="55"/>
                      </a:lnTo>
                      <a:lnTo>
                        <a:pt x="123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5" name="Freeform 19">
                  <a:extLst>
                    <a:ext uri="{FF2B5EF4-FFF2-40B4-BE49-F238E27FC236}">
                      <a16:creationId xmlns:a16="http://schemas.microsoft.com/office/drawing/2014/main" id="{1AD4D865-1EA5-224C-D0D9-7364D2AE544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707586" y="2383490"/>
                  <a:ext cx="1029103" cy="1041021"/>
                </a:xfrm>
                <a:custGeom>
                  <a:avLst/>
                  <a:gdLst>
                    <a:gd name="T0" fmla="*/ 869 w 1902"/>
                    <a:gd name="T1" fmla="*/ 565 h 1921"/>
                    <a:gd name="T2" fmla="*/ 760 w 1902"/>
                    <a:gd name="T3" fmla="*/ 606 h 1921"/>
                    <a:gd name="T4" fmla="*/ 665 w 1902"/>
                    <a:gd name="T5" fmla="*/ 676 h 1921"/>
                    <a:gd name="T6" fmla="*/ 597 w 1902"/>
                    <a:gd name="T7" fmla="*/ 767 h 1921"/>
                    <a:gd name="T8" fmla="*/ 558 w 1902"/>
                    <a:gd name="T9" fmla="*/ 872 h 1921"/>
                    <a:gd name="T10" fmla="*/ 548 w 1902"/>
                    <a:gd name="T11" fmla="*/ 984 h 1921"/>
                    <a:gd name="T12" fmla="*/ 571 w 1902"/>
                    <a:gd name="T13" fmla="*/ 1097 h 1921"/>
                    <a:gd name="T14" fmla="*/ 628 w 1902"/>
                    <a:gd name="T15" fmla="*/ 1203 h 1921"/>
                    <a:gd name="T16" fmla="*/ 709 w 1902"/>
                    <a:gd name="T17" fmla="*/ 1284 h 1921"/>
                    <a:gd name="T18" fmla="*/ 809 w 1902"/>
                    <a:gd name="T19" fmla="*/ 1338 h 1921"/>
                    <a:gd name="T20" fmla="*/ 918 w 1902"/>
                    <a:gd name="T21" fmla="*/ 1362 h 1921"/>
                    <a:gd name="T22" fmla="*/ 1030 w 1902"/>
                    <a:gd name="T23" fmla="*/ 1356 h 1921"/>
                    <a:gd name="T24" fmla="*/ 1141 w 1902"/>
                    <a:gd name="T25" fmla="*/ 1315 h 1921"/>
                    <a:gd name="T26" fmla="*/ 1235 w 1902"/>
                    <a:gd name="T27" fmla="*/ 1245 h 1921"/>
                    <a:gd name="T28" fmla="*/ 1304 w 1902"/>
                    <a:gd name="T29" fmla="*/ 1154 h 1921"/>
                    <a:gd name="T30" fmla="*/ 1343 w 1902"/>
                    <a:gd name="T31" fmla="*/ 1049 h 1921"/>
                    <a:gd name="T32" fmla="*/ 1353 w 1902"/>
                    <a:gd name="T33" fmla="*/ 937 h 1921"/>
                    <a:gd name="T34" fmla="*/ 1330 w 1902"/>
                    <a:gd name="T35" fmla="*/ 824 h 1921"/>
                    <a:gd name="T36" fmla="*/ 1273 w 1902"/>
                    <a:gd name="T37" fmla="*/ 719 h 1921"/>
                    <a:gd name="T38" fmla="*/ 1191 w 1902"/>
                    <a:gd name="T39" fmla="*/ 639 h 1921"/>
                    <a:gd name="T40" fmla="*/ 1092 w 1902"/>
                    <a:gd name="T41" fmla="*/ 583 h 1921"/>
                    <a:gd name="T42" fmla="*/ 983 w 1902"/>
                    <a:gd name="T43" fmla="*/ 559 h 1921"/>
                    <a:gd name="T44" fmla="*/ 988 w 1902"/>
                    <a:gd name="T45" fmla="*/ 0 h 1921"/>
                    <a:gd name="T46" fmla="*/ 1257 w 1902"/>
                    <a:gd name="T47" fmla="*/ 261 h 1921"/>
                    <a:gd name="T48" fmla="*/ 1382 w 1902"/>
                    <a:gd name="T49" fmla="*/ 329 h 1921"/>
                    <a:gd name="T50" fmla="*/ 1596 w 1902"/>
                    <a:gd name="T51" fmla="*/ 249 h 1921"/>
                    <a:gd name="T52" fmla="*/ 1635 w 1902"/>
                    <a:gd name="T53" fmla="*/ 621 h 1921"/>
                    <a:gd name="T54" fmla="*/ 1687 w 1902"/>
                    <a:gd name="T55" fmla="*/ 756 h 1921"/>
                    <a:gd name="T56" fmla="*/ 1902 w 1902"/>
                    <a:gd name="T57" fmla="*/ 831 h 1921"/>
                    <a:gd name="T58" fmla="*/ 1693 w 1902"/>
                    <a:gd name="T59" fmla="*/ 1141 h 1921"/>
                    <a:gd name="T60" fmla="*/ 1646 w 1902"/>
                    <a:gd name="T61" fmla="*/ 1276 h 1921"/>
                    <a:gd name="T62" fmla="*/ 1763 w 1902"/>
                    <a:gd name="T63" fmla="*/ 1473 h 1921"/>
                    <a:gd name="T64" fmla="*/ 1403 w 1902"/>
                    <a:gd name="T65" fmla="*/ 1576 h 1921"/>
                    <a:gd name="T66" fmla="*/ 1312 w 1902"/>
                    <a:gd name="T67" fmla="*/ 1634 h 1921"/>
                    <a:gd name="T68" fmla="*/ 1214 w 1902"/>
                    <a:gd name="T69" fmla="*/ 1678 h 1921"/>
                    <a:gd name="T70" fmla="*/ 931 w 1902"/>
                    <a:gd name="T71" fmla="*/ 1921 h 1921"/>
                    <a:gd name="T72" fmla="*/ 830 w 1902"/>
                    <a:gd name="T73" fmla="*/ 1716 h 1921"/>
                    <a:gd name="T74" fmla="*/ 691 w 1902"/>
                    <a:gd name="T75" fmla="*/ 1680 h 1921"/>
                    <a:gd name="T76" fmla="*/ 318 w 1902"/>
                    <a:gd name="T77" fmla="*/ 1685 h 1921"/>
                    <a:gd name="T78" fmla="*/ 373 w 1902"/>
                    <a:gd name="T79" fmla="*/ 1463 h 1921"/>
                    <a:gd name="T80" fmla="*/ 289 w 1902"/>
                    <a:gd name="T81" fmla="*/ 1346 h 1921"/>
                    <a:gd name="T82" fmla="*/ 0 w 1902"/>
                    <a:gd name="T83" fmla="*/ 1108 h 1921"/>
                    <a:gd name="T84" fmla="*/ 186 w 1902"/>
                    <a:gd name="T85" fmla="*/ 974 h 1921"/>
                    <a:gd name="T86" fmla="*/ 197 w 1902"/>
                    <a:gd name="T87" fmla="*/ 831 h 1921"/>
                    <a:gd name="T88" fmla="*/ 127 w 1902"/>
                    <a:gd name="T89" fmla="*/ 464 h 1921"/>
                    <a:gd name="T90" fmla="*/ 355 w 1902"/>
                    <a:gd name="T91" fmla="*/ 481 h 1921"/>
                    <a:gd name="T92" fmla="*/ 457 w 1902"/>
                    <a:gd name="T93" fmla="*/ 376 h 1921"/>
                    <a:gd name="T94" fmla="*/ 639 w 1902"/>
                    <a:gd name="T95" fmla="*/ 50 h 1921"/>
                    <a:gd name="T96" fmla="*/ 805 w 1902"/>
                    <a:gd name="T97" fmla="*/ 210 h 1921"/>
                    <a:gd name="T98" fmla="*/ 947 w 1902"/>
                    <a:gd name="T99" fmla="*/ 196 h 19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902" h="1921">
                      <a:moveTo>
                        <a:pt x="926" y="559"/>
                      </a:moveTo>
                      <a:lnTo>
                        <a:pt x="869" y="565"/>
                      </a:lnTo>
                      <a:lnTo>
                        <a:pt x="813" y="582"/>
                      </a:lnTo>
                      <a:lnTo>
                        <a:pt x="760" y="606"/>
                      </a:lnTo>
                      <a:lnTo>
                        <a:pt x="709" y="639"/>
                      </a:lnTo>
                      <a:lnTo>
                        <a:pt x="665" y="676"/>
                      </a:lnTo>
                      <a:lnTo>
                        <a:pt x="628" y="719"/>
                      </a:lnTo>
                      <a:lnTo>
                        <a:pt x="597" y="767"/>
                      </a:lnTo>
                      <a:lnTo>
                        <a:pt x="574" y="818"/>
                      </a:lnTo>
                      <a:lnTo>
                        <a:pt x="558" y="872"/>
                      </a:lnTo>
                      <a:lnTo>
                        <a:pt x="549" y="927"/>
                      </a:lnTo>
                      <a:lnTo>
                        <a:pt x="548" y="984"/>
                      </a:lnTo>
                      <a:lnTo>
                        <a:pt x="556" y="1041"/>
                      </a:lnTo>
                      <a:lnTo>
                        <a:pt x="571" y="1097"/>
                      </a:lnTo>
                      <a:lnTo>
                        <a:pt x="595" y="1152"/>
                      </a:lnTo>
                      <a:lnTo>
                        <a:pt x="628" y="1203"/>
                      </a:lnTo>
                      <a:lnTo>
                        <a:pt x="665" y="1247"/>
                      </a:lnTo>
                      <a:lnTo>
                        <a:pt x="709" y="1284"/>
                      </a:lnTo>
                      <a:lnTo>
                        <a:pt x="756" y="1313"/>
                      </a:lnTo>
                      <a:lnTo>
                        <a:pt x="809" y="1338"/>
                      </a:lnTo>
                      <a:lnTo>
                        <a:pt x="862" y="1354"/>
                      </a:lnTo>
                      <a:lnTo>
                        <a:pt x="918" y="1362"/>
                      </a:lnTo>
                      <a:lnTo>
                        <a:pt x="975" y="1362"/>
                      </a:lnTo>
                      <a:lnTo>
                        <a:pt x="1030" y="1356"/>
                      </a:lnTo>
                      <a:lnTo>
                        <a:pt x="1087" y="1339"/>
                      </a:lnTo>
                      <a:lnTo>
                        <a:pt x="1141" y="1315"/>
                      </a:lnTo>
                      <a:lnTo>
                        <a:pt x="1191" y="1284"/>
                      </a:lnTo>
                      <a:lnTo>
                        <a:pt x="1235" y="1245"/>
                      </a:lnTo>
                      <a:lnTo>
                        <a:pt x="1273" y="1203"/>
                      </a:lnTo>
                      <a:lnTo>
                        <a:pt x="1304" y="1154"/>
                      </a:lnTo>
                      <a:lnTo>
                        <a:pt x="1327" y="1103"/>
                      </a:lnTo>
                      <a:lnTo>
                        <a:pt x="1343" y="1049"/>
                      </a:lnTo>
                      <a:lnTo>
                        <a:pt x="1351" y="994"/>
                      </a:lnTo>
                      <a:lnTo>
                        <a:pt x="1353" y="937"/>
                      </a:lnTo>
                      <a:lnTo>
                        <a:pt x="1345" y="880"/>
                      </a:lnTo>
                      <a:lnTo>
                        <a:pt x="1330" y="824"/>
                      </a:lnTo>
                      <a:lnTo>
                        <a:pt x="1306" y="769"/>
                      </a:lnTo>
                      <a:lnTo>
                        <a:pt x="1273" y="719"/>
                      </a:lnTo>
                      <a:lnTo>
                        <a:pt x="1235" y="675"/>
                      </a:lnTo>
                      <a:lnTo>
                        <a:pt x="1191" y="639"/>
                      </a:lnTo>
                      <a:lnTo>
                        <a:pt x="1144" y="608"/>
                      </a:lnTo>
                      <a:lnTo>
                        <a:pt x="1092" y="583"/>
                      </a:lnTo>
                      <a:lnTo>
                        <a:pt x="1038" y="567"/>
                      </a:lnTo>
                      <a:lnTo>
                        <a:pt x="983" y="559"/>
                      </a:lnTo>
                      <a:lnTo>
                        <a:pt x="926" y="559"/>
                      </a:lnTo>
                      <a:close/>
                      <a:moveTo>
                        <a:pt x="988" y="0"/>
                      </a:moveTo>
                      <a:lnTo>
                        <a:pt x="1297" y="65"/>
                      </a:lnTo>
                      <a:lnTo>
                        <a:pt x="1257" y="261"/>
                      </a:lnTo>
                      <a:lnTo>
                        <a:pt x="1320" y="292"/>
                      </a:lnTo>
                      <a:lnTo>
                        <a:pt x="1382" y="329"/>
                      </a:lnTo>
                      <a:lnTo>
                        <a:pt x="1439" y="373"/>
                      </a:lnTo>
                      <a:lnTo>
                        <a:pt x="1596" y="249"/>
                      </a:lnTo>
                      <a:lnTo>
                        <a:pt x="1791" y="497"/>
                      </a:lnTo>
                      <a:lnTo>
                        <a:pt x="1635" y="621"/>
                      </a:lnTo>
                      <a:lnTo>
                        <a:pt x="1664" y="688"/>
                      </a:lnTo>
                      <a:lnTo>
                        <a:pt x="1687" y="756"/>
                      </a:lnTo>
                      <a:lnTo>
                        <a:pt x="1703" y="824"/>
                      </a:lnTo>
                      <a:lnTo>
                        <a:pt x="1902" y="831"/>
                      </a:lnTo>
                      <a:lnTo>
                        <a:pt x="1892" y="1147"/>
                      </a:lnTo>
                      <a:lnTo>
                        <a:pt x="1693" y="1141"/>
                      </a:lnTo>
                      <a:lnTo>
                        <a:pt x="1672" y="1209"/>
                      </a:lnTo>
                      <a:lnTo>
                        <a:pt x="1646" y="1276"/>
                      </a:lnTo>
                      <a:lnTo>
                        <a:pt x="1614" y="1341"/>
                      </a:lnTo>
                      <a:lnTo>
                        <a:pt x="1763" y="1473"/>
                      </a:lnTo>
                      <a:lnTo>
                        <a:pt x="1553" y="1709"/>
                      </a:lnTo>
                      <a:lnTo>
                        <a:pt x="1403" y="1576"/>
                      </a:lnTo>
                      <a:lnTo>
                        <a:pt x="1359" y="1607"/>
                      </a:lnTo>
                      <a:lnTo>
                        <a:pt x="1312" y="1634"/>
                      </a:lnTo>
                      <a:lnTo>
                        <a:pt x="1263" y="1657"/>
                      </a:lnTo>
                      <a:lnTo>
                        <a:pt x="1214" y="1678"/>
                      </a:lnTo>
                      <a:lnTo>
                        <a:pt x="1244" y="1876"/>
                      </a:lnTo>
                      <a:lnTo>
                        <a:pt x="931" y="1921"/>
                      </a:lnTo>
                      <a:lnTo>
                        <a:pt x="901" y="1724"/>
                      </a:lnTo>
                      <a:lnTo>
                        <a:pt x="830" y="1716"/>
                      </a:lnTo>
                      <a:lnTo>
                        <a:pt x="760" y="1701"/>
                      </a:lnTo>
                      <a:lnTo>
                        <a:pt x="691" y="1680"/>
                      </a:lnTo>
                      <a:lnTo>
                        <a:pt x="587" y="1849"/>
                      </a:lnTo>
                      <a:lnTo>
                        <a:pt x="318" y="1685"/>
                      </a:lnTo>
                      <a:lnTo>
                        <a:pt x="422" y="1514"/>
                      </a:lnTo>
                      <a:lnTo>
                        <a:pt x="373" y="1463"/>
                      </a:lnTo>
                      <a:lnTo>
                        <a:pt x="329" y="1406"/>
                      </a:lnTo>
                      <a:lnTo>
                        <a:pt x="289" y="1346"/>
                      </a:lnTo>
                      <a:lnTo>
                        <a:pt x="100" y="1408"/>
                      </a:lnTo>
                      <a:lnTo>
                        <a:pt x="0" y="1108"/>
                      </a:lnTo>
                      <a:lnTo>
                        <a:pt x="191" y="1046"/>
                      </a:lnTo>
                      <a:lnTo>
                        <a:pt x="186" y="974"/>
                      </a:lnTo>
                      <a:lnTo>
                        <a:pt x="188" y="901"/>
                      </a:lnTo>
                      <a:lnTo>
                        <a:pt x="197" y="831"/>
                      </a:lnTo>
                      <a:lnTo>
                        <a:pt x="12" y="756"/>
                      </a:lnTo>
                      <a:lnTo>
                        <a:pt x="127" y="464"/>
                      </a:lnTo>
                      <a:lnTo>
                        <a:pt x="313" y="538"/>
                      </a:lnTo>
                      <a:lnTo>
                        <a:pt x="355" y="481"/>
                      </a:lnTo>
                      <a:lnTo>
                        <a:pt x="403" y="427"/>
                      </a:lnTo>
                      <a:lnTo>
                        <a:pt x="457" y="376"/>
                      </a:lnTo>
                      <a:lnTo>
                        <a:pt x="362" y="200"/>
                      </a:lnTo>
                      <a:lnTo>
                        <a:pt x="639" y="50"/>
                      </a:lnTo>
                      <a:lnTo>
                        <a:pt x="734" y="226"/>
                      </a:lnTo>
                      <a:lnTo>
                        <a:pt x="805" y="210"/>
                      </a:lnTo>
                      <a:lnTo>
                        <a:pt x="875" y="200"/>
                      </a:lnTo>
                      <a:lnTo>
                        <a:pt x="947" y="196"/>
                      </a:lnTo>
                      <a:lnTo>
                        <a:pt x="988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6" name="Freeform 29">
                  <a:extLst>
                    <a:ext uri="{FF2B5EF4-FFF2-40B4-BE49-F238E27FC236}">
                      <a16:creationId xmlns:a16="http://schemas.microsoft.com/office/drawing/2014/main" id="{CA99DA8E-DB32-82E4-93B1-45CBCA4C716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466251" y="2826864"/>
                  <a:ext cx="1701520" cy="1699718"/>
                </a:xfrm>
                <a:custGeom>
                  <a:avLst/>
                  <a:gdLst>
                    <a:gd name="T0" fmla="*/ 1684 w 3778"/>
                    <a:gd name="T1" fmla="*/ 1504 h 3775"/>
                    <a:gd name="T2" fmla="*/ 1503 w 3778"/>
                    <a:gd name="T3" fmla="*/ 1683 h 3775"/>
                    <a:gd name="T4" fmla="*/ 1456 w 3778"/>
                    <a:gd name="T5" fmla="*/ 1943 h 3775"/>
                    <a:gd name="T6" fmla="*/ 1563 w 3778"/>
                    <a:gd name="T7" fmla="*/ 2177 h 3775"/>
                    <a:gd name="T8" fmla="*/ 1781 w 3778"/>
                    <a:gd name="T9" fmla="*/ 2311 h 3775"/>
                    <a:gd name="T10" fmla="*/ 2046 w 3778"/>
                    <a:gd name="T11" fmla="*/ 2294 h 3775"/>
                    <a:gd name="T12" fmla="*/ 2247 w 3778"/>
                    <a:gd name="T13" fmla="*/ 2137 h 3775"/>
                    <a:gd name="T14" fmla="*/ 2325 w 3778"/>
                    <a:gd name="T15" fmla="*/ 1888 h 3775"/>
                    <a:gd name="T16" fmla="*/ 2247 w 3778"/>
                    <a:gd name="T17" fmla="*/ 1639 h 3775"/>
                    <a:gd name="T18" fmla="*/ 2046 w 3778"/>
                    <a:gd name="T19" fmla="*/ 1482 h 3775"/>
                    <a:gd name="T20" fmla="*/ 1959 w 3778"/>
                    <a:gd name="T21" fmla="*/ 1166 h 3775"/>
                    <a:gd name="T22" fmla="*/ 2274 w 3778"/>
                    <a:gd name="T23" fmla="*/ 1273 h 3775"/>
                    <a:gd name="T24" fmla="*/ 2504 w 3778"/>
                    <a:gd name="T25" fmla="*/ 1502 h 3775"/>
                    <a:gd name="T26" fmla="*/ 2611 w 3778"/>
                    <a:gd name="T27" fmla="*/ 1817 h 3775"/>
                    <a:gd name="T28" fmla="*/ 2564 w 3778"/>
                    <a:gd name="T29" fmla="*/ 2155 h 3775"/>
                    <a:gd name="T30" fmla="*/ 2379 w 3778"/>
                    <a:gd name="T31" fmla="*/ 2424 h 3775"/>
                    <a:gd name="T32" fmla="*/ 2092 w 3778"/>
                    <a:gd name="T33" fmla="*/ 2585 h 3775"/>
                    <a:gd name="T34" fmla="*/ 1751 w 3778"/>
                    <a:gd name="T35" fmla="*/ 2600 h 3775"/>
                    <a:gd name="T36" fmla="*/ 1449 w 3778"/>
                    <a:gd name="T37" fmla="*/ 2466 h 3775"/>
                    <a:gd name="T38" fmla="*/ 1240 w 3778"/>
                    <a:gd name="T39" fmla="*/ 2215 h 3775"/>
                    <a:gd name="T40" fmla="*/ 1162 w 3778"/>
                    <a:gd name="T41" fmla="*/ 1888 h 3775"/>
                    <a:gd name="T42" fmla="*/ 1240 w 3778"/>
                    <a:gd name="T43" fmla="*/ 1560 h 3775"/>
                    <a:gd name="T44" fmla="*/ 1449 w 3778"/>
                    <a:gd name="T45" fmla="*/ 1311 h 3775"/>
                    <a:gd name="T46" fmla="*/ 1751 w 3778"/>
                    <a:gd name="T47" fmla="*/ 1175 h 3775"/>
                    <a:gd name="T48" fmla="*/ 1709 w 3778"/>
                    <a:gd name="T49" fmla="*/ 740 h 3775"/>
                    <a:gd name="T50" fmla="*/ 1302 w 3778"/>
                    <a:gd name="T51" fmla="*/ 885 h 3775"/>
                    <a:gd name="T52" fmla="*/ 981 w 3778"/>
                    <a:gd name="T53" fmla="*/ 1161 h 3775"/>
                    <a:gd name="T54" fmla="*/ 780 w 3778"/>
                    <a:gd name="T55" fmla="*/ 1537 h 3775"/>
                    <a:gd name="T56" fmla="*/ 729 w 3778"/>
                    <a:gd name="T57" fmla="*/ 1978 h 3775"/>
                    <a:gd name="T58" fmla="*/ 844 w 3778"/>
                    <a:gd name="T59" fmla="*/ 2399 h 3775"/>
                    <a:gd name="T60" fmla="*/ 1097 w 3778"/>
                    <a:gd name="T61" fmla="*/ 2738 h 3775"/>
                    <a:gd name="T62" fmla="*/ 1456 w 3778"/>
                    <a:gd name="T63" fmla="*/ 2966 h 3775"/>
                    <a:gd name="T64" fmla="*/ 1889 w 3778"/>
                    <a:gd name="T65" fmla="*/ 3050 h 3775"/>
                    <a:gd name="T66" fmla="*/ 2321 w 3778"/>
                    <a:gd name="T67" fmla="*/ 2966 h 3775"/>
                    <a:gd name="T68" fmla="*/ 2680 w 3778"/>
                    <a:gd name="T69" fmla="*/ 2738 h 3775"/>
                    <a:gd name="T70" fmla="*/ 2932 w 3778"/>
                    <a:gd name="T71" fmla="*/ 2399 h 3775"/>
                    <a:gd name="T72" fmla="*/ 3047 w 3778"/>
                    <a:gd name="T73" fmla="*/ 1978 h 3775"/>
                    <a:gd name="T74" fmla="*/ 2997 w 3778"/>
                    <a:gd name="T75" fmla="*/ 1537 h 3775"/>
                    <a:gd name="T76" fmla="*/ 2795 w 3778"/>
                    <a:gd name="T77" fmla="*/ 1161 h 3775"/>
                    <a:gd name="T78" fmla="*/ 2476 w 3778"/>
                    <a:gd name="T79" fmla="*/ 885 h 3775"/>
                    <a:gd name="T80" fmla="*/ 2068 w 3778"/>
                    <a:gd name="T81" fmla="*/ 740 h 3775"/>
                    <a:gd name="T82" fmla="*/ 2193 w 3778"/>
                    <a:gd name="T83" fmla="*/ 450 h 3775"/>
                    <a:gd name="T84" fmla="*/ 2500 w 3778"/>
                    <a:gd name="T85" fmla="*/ 573 h 3775"/>
                    <a:gd name="T86" fmla="*/ 3151 w 3778"/>
                    <a:gd name="T87" fmla="*/ 437 h 3775"/>
                    <a:gd name="T88" fmla="*/ 3171 w 3778"/>
                    <a:gd name="T89" fmla="*/ 1212 h 3775"/>
                    <a:gd name="T90" fmla="*/ 3315 w 3778"/>
                    <a:gd name="T91" fmla="*/ 1620 h 3775"/>
                    <a:gd name="T92" fmla="*/ 3315 w 3778"/>
                    <a:gd name="T93" fmla="*/ 2159 h 3775"/>
                    <a:gd name="T94" fmla="*/ 3174 w 3778"/>
                    <a:gd name="T95" fmla="*/ 2558 h 3775"/>
                    <a:gd name="T96" fmla="*/ 3142 w 3778"/>
                    <a:gd name="T97" fmla="*/ 3338 h 3775"/>
                    <a:gd name="T98" fmla="*/ 2485 w 3778"/>
                    <a:gd name="T99" fmla="*/ 3208 h 3775"/>
                    <a:gd name="T100" fmla="*/ 2181 w 3778"/>
                    <a:gd name="T101" fmla="*/ 3337 h 3775"/>
                    <a:gd name="T102" fmla="*/ 1523 w 3778"/>
                    <a:gd name="T103" fmla="*/ 3292 h 3775"/>
                    <a:gd name="T104" fmla="*/ 1145 w 3778"/>
                    <a:gd name="T105" fmla="*/ 3130 h 3775"/>
                    <a:gd name="T106" fmla="*/ 650 w 3778"/>
                    <a:gd name="T107" fmla="*/ 2708 h 3775"/>
                    <a:gd name="T108" fmla="*/ 535 w 3778"/>
                    <a:gd name="T109" fmla="*/ 2407 h 3775"/>
                    <a:gd name="T110" fmla="*/ 0 w 3778"/>
                    <a:gd name="T111" fmla="*/ 2027 h 3775"/>
                    <a:gd name="T112" fmla="*/ 508 w 3778"/>
                    <a:gd name="T113" fmla="*/ 1439 h 3775"/>
                    <a:gd name="T114" fmla="*/ 697 w 3778"/>
                    <a:gd name="T115" fmla="*/ 1063 h 3775"/>
                    <a:gd name="T116" fmla="*/ 1066 w 3778"/>
                    <a:gd name="T117" fmla="*/ 696 h 3775"/>
                    <a:gd name="T118" fmla="*/ 1434 w 3778"/>
                    <a:gd name="T119" fmla="*/ 509 h 37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778" h="3775">
                      <a:moveTo>
                        <a:pt x="1889" y="1452"/>
                      </a:moveTo>
                      <a:lnTo>
                        <a:pt x="1834" y="1455"/>
                      </a:lnTo>
                      <a:lnTo>
                        <a:pt x="1781" y="1466"/>
                      </a:lnTo>
                      <a:lnTo>
                        <a:pt x="1731" y="1482"/>
                      </a:lnTo>
                      <a:lnTo>
                        <a:pt x="1684" y="1504"/>
                      </a:lnTo>
                      <a:lnTo>
                        <a:pt x="1639" y="1530"/>
                      </a:lnTo>
                      <a:lnTo>
                        <a:pt x="1599" y="1562"/>
                      </a:lnTo>
                      <a:lnTo>
                        <a:pt x="1563" y="1599"/>
                      </a:lnTo>
                      <a:lnTo>
                        <a:pt x="1531" y="1639"/>
                      </a:lnTo>
                      <a:lnTo>
                        <a:pt x="1503" y="1683"/>
                      </a:lnTo>
                      <a:lnTo>
                        <a:pt x="1482" y="1730"/>
                      </a:lnTo>
                      <a:lnTo>
                        <a:pt x="1466" y="1781"/>
                      </a:lnTo>
                      <a:lnTo>
                        <a:pt x="1456" y="1834"/>
                      </a:lnTo>
                      <a:lnTo>
                        <a:pt x="1453" y="1888"/>
                      </a:lnTo>
                      <a:lnTo>
                        <a:pt x="1456" y="1943"/>
                      </a:lnTo>
                      <a:lnTo>
                        <a:pt x="1466" y="1996"/>
                      </a:lnTo>
                      <a:lnTo>
                        <a:pt x="1482" y="2045"/>
                      </a:lnTo>
                      <a:lnTo>
                        <a:pt x="1503" y="2092"/>
                      </a:lnTo>
                      <a:lnTo>
                        <a:pt x="1531" y="2137"/>
                      </a:lnTo>
                      <a:lnTo>
                        <a:pt x="1563" y="2177"/>
                      </a:lnTo>
                      <a:lnTo>
                        <a:pt x="1599" y="2214"/>
                      </a:lnTo>
                      <a:lnTo>
                        <a:pt x="1639" y="2245"/>
                      </a:lnTo>
                      <a:lnTo>
                        <a:pt x="1684" y="2273"/>
                      </a:lnTo>
                      <a:lnTo>
                        <a:pt x="1731" y="2294"/>
                      </a:lnTo>
                      <a:lnTo>
                        <a:pt x="1781" y="2311"/>
                      </a:lnTo>
                      <a:lnTo>
                        <a:pt x="1834" y="2320"/>
                      </a:lnTo>
                      <a:lnTo>
                        <a:pt x="1889" y="2323"/>
                      </a:lnTo>
                      <a:lnTo>
                        <a:pt x="1943" y="2320"/>
                      </a:lnTo>
                      <a:lnTo>
                        <a:pt x="1996" y="2311"/>
                      </a:lnTo>
                      <a:lnTo>
                        <a:pt x="2046" y="2294"/>
                      </a:lnTo>
                      <a:lnTo>
                        <a:pt x="2094" y="2273"/>
                      </a:lnTo>
                      <a:lnTo>
                        <a:pt x="2137" y="2245"/>
                      </a:lnTo>
                      <a:lnTo>
                        <a:pt x="2178" y="2214"/>
                      </a:lnTo>
                      <a:lnTo>
                        <a:pt x="2214" y="2177"/>
                      </a:lnTo>
                      <a:lnTo>
                        <a:pt x="2247" y="2137"/>
                      </a:lnTo>
                      <a:lnTo>
                        <a:pt x="2273" y="2092"/>
                      </a:lnTo>
                      <a:lnTo>
                        <a:pt x="2295" y="2045"/>
                      </a:lnTo>
                      <a:lnTo>
                        <a:pt x="2311" y="1996"/>
                      </a:lnTo>
                      <a:lnTo>
                        <a:pt x="2321" y="1943"/>
                      </a:lnTo>
                      <a:lnTo>
                        <a:pt x="2325" y="1888"/>
                      </a:lnTo>
                      <a:lnTo>
                        <a:pt x="2321" y="1834"/>
                      </a:lnTo>
                      <a:lnTo>
                        <a:pt x="2311" y="1781"/>
                      </a:lnTo>
                      <a:lnTo>
                        <a:pt x="2295" y="1730"/>
                      </a:lnTo>
                      <a:lnTo>
                        <a:pt x="2273" y="1683"/>
                      </a:lnTo>
                      <a:lnTo>
                        <a:pt x="2247" y="1639"/>
                      </a:lnTo>
                      <a:lnTo>
                        <a:pt x="2214" y="1599"/>
                      </a:lnTo>
                      <a:lnTo>
                        <a:pt x="2178" y="1562"/>
                      </a:lnTo>
                      <a:lnTo>
                        <a:pt x="2137" y="1530"/>
                      </a:lnTo>
                      <a:lnTo>
                        <a:pt x="2094" y="1504"/>
                      </a:lnTo>
                      <a:lnTo>
                        <a:pt x="2046" y="1482"/>
                      </a:lnTo>
                      <a:lnTo>
                        <a:pt x="1996" y="1466"/>
                      </a:lnTo>
                      <a:lnTo>
                        <a:pt x="1943" y="1455"/>
                      </a:lnTo>
                      <a:lnTo>
                        <a:pt x="1889" y="1452"/>
                      </a:lnTo>
                      <a:close/>
                      <a:moveTo>
                        <a:pt x="1889" y="1162"/>
                      </a:moveTo>
                      <a:lnTo>
                        <a:pt x="1959" y="1166"/>
                      </a:lnTo>
                      <a:lnTo>
                        <a:pt x="2027" y="1175"/>
                      </a:lnTo>
                      <a:lnTo>
                        <a:pt x="2092" y="1191"/>
                      </a:lnTo>
                      <a:lnTo>
                        <a:pt x="2156" y="1213"/>
                      </a:lnTo>
                      <a:lnTo>
                        <a:pt x="2217" y="1240"/>
                      </a:lnTo>
                      <a:lnTo>
                        <a:pt x="2274" y="1273"/>
                      </a:lnTo>
                      <a:lnTo>
                        <a:pt x="2328" y="1311"/>
                      </a:lnTo>
                      <a:lnTo>
                        <a:pt x="2379" y="1352"/>
                      </a:lnTo>
                      <a:lnTo>
                        <a:pt x="2425" y="1398"/>
                      </a:lnTo>
                      <a:lnTo>
                        <a:pt x="2467" y="1448"/>
                      </a:lnTo>
                      <a:lnTo>
                        <a:pt x="2504" y="1502"/>
                      </a:lnTo>
                      <a:lnTo>
                        <a:pt x="2536" y="1560"/>
                      </a:lnTo>
                      <a:lnTo>
                        <a:pt x="2564" y="1621"/>
                      </a:lnTo>
                      <a:lnTo>
                        <a:pt x="2586" y="1684"/>
                      </a:lnTo>
                      <a:lnTo>
                        <a:pt x="2602" y="1750"/>
                      </a:lnTo>
                      <a:lnTo>
                        <a:pt x="2611" y="1817"/>
                      </a:lnTo>
                      <a:lnTo>
                        <a:pt x="2615" y="1888"/>
                      </a:lnTo>
                      <a:lnTo>
                        <a:pt x="2611" y="1958"/>
                      </a:lnTo>
                      <a:lnTo>
                        <a:pt x="2602" y="2025"/>
                      </a:lnTo>
                      <a:lnTo>
                        <a:pt x="2586" y="2092"/>
                      </a:lnTo>
                      <a:lnTo>
                        <a:pt x="2564" y="2155"/>
                      </a:lnTo>
                      <a:lnTo>
                        <a:pt x="2536" y="2215"/>
                      </a:lnTo>
                      <a:lnTo>
                        <a:pt x="2504" y="2273"/>
                      </a:lnTo>
                      <a:lnTo>
                        <a:pt x="2467" y="2327"/>
                      </a:lnTo>
                      <a:lnTo>
                        <a:pt x="2425" y="2377"/>
                      </a:lnTo>
                      <a:lnTo>
                        <a:pt x="2379" y="2424"/>
                      </a:lnTo>
                      <a:lnTo>
                        <a:pt x="2328" y="2466"/>
                      </a:lnTo>
                      <a:lnTo>
                        <a:pt x="2274" y="2504"/>
                      </a:lnTo>
                      <a:lnTo>
                        <a:pt x="2217" y="2536"/>
                      </a:lnTo>
                      <a:lnTo>
                        <a:pt x="2156" y="2563"/>
                      </a:lnTo>
                      <a:lnTo>
                        <a:pt x="2092" y="2585"/>
                      </a:lnTo>
                      <a:lnTo>
                        <a:pt x="2027" y="2600"/>
                      </a:lnTo>
                      <a:lnTo>
                        <a:pt x="1959" y="2611"/>
                      </a:lnTo>
                      <a:lnTo>
                        <a:pt x="1889" y="2614"/>
                      </a:lnTo>
                      <a:lnTo>
                        <a:pt x="1819" y="2611"/>
                      </a:lnTo>
                      <a:lnTo>
                        <a:pt x="1751" y="2600"/>
                      </a:lnTo>
                      <a:lnTo>
                        <a:pt x="1684" y="2585"/>
                      </a:lnTo>
                      <a:lnTo>
                        <a:pt x="1621" y="2563"/>
                      </a:lnTo>
                      <a:lnTo>
                        <a:pt x="1561" y="2536"/>
                      </a:lnTo>
                      <a:lnTo>
                        <a:pt x="1503" y="2504"/>
                      </a:lnTo>
                      <a:lnTo>
                        <a:pt x="1449" y="2466"/>
                      </a:lnTo>
                      <a:lnTo>
                        <a:pt x="1399" y="2424"/>
                      </a:lnTo>
                      <a:lnTo>
                        <a:pt x="1353" y="2377"/>
                      </a:lnTo>
                      <a:lnTo>
                        <a:pt x="1310" y="2327"/>
                      </a:lnTo>
                      <a:lnTo>
                        <a:pt x="1272" y="2273"/>
                      </a:lnTo>
                      <a:lnTo>
                        <a:pt x="1240" y="2215"/>
                      </a:lnTo>
                      <a:lnTo>
                        <a:pt x="1212" y="2155"/>
                      </a:lnTo>
                      <a:lnTo>
                        <a:pt x="1191" y="2092"/>
                      </a:lnTo>
                      <a:lnTo>
                        <a:pt x="1176" y="2025"/>
                      </a:lnTo>
                      <a:lnTo>
                        <a:pt x="1165" y="1958"/>
                      </a:lnTo>
                      <a:lnTo>
                        <a:pt x="1162" y="1888"/>
                      </a:lnTo>
                      <a:lnTo>
                        <a:pt x="1165" y="1817"/>
                      </a:lnTo>
                      <a:lnTo>
                        <a:pt x="1176" y="1750"/>
                      </a:lnTo>
                      <a:lnTo>
                        <a:pt x="1191" y="1684"/>
                      </a:lnTo>
                      <a:lnTo>
                        <a:pt x="1212" y="1621"/>
                      </a:lnTo>
                      <a:lnTo>
                        <a:pt x="1240" y="1560"/>
                      </a:lnTo>
                      <a:lnTo>
                        <a:pt x="1272" y="1502"/>
                      </a:lnTo>
                      <a:lnTo>
                        <a:pt x="1310" y="1448"/>
                      </a:lnTo>
                      <a:lnTo>
                        <a:pt x="1353" y="1398"/>
                      </a:lnTo>
                      <a:lnTo>
                        <a:pt x="1399" y="1352"/>
                      </a:lnTo>
                      <a:lnTo>
                        <a:pt x="1449" y="1311"/>
                      </a:lnTo>
                      <a:lnTo>
                        <a:pt x="1503" y="1273"/>
                      </a:lnTo>
                      <a:lnTo>
                        <a:pt x="1561" y="1240"/>
                      </a:lnTo>
                      <a:lnTo>
                        <a:pt x="1621" y="1213"/>
                      </a:lnTo>
                      <a:lnTo>
                        <a:pt x="1684" y="1191"/>
                      </a:lnTo>
                      <a:lnTo>
                        <a:pt x="1751" y="1175"/>
                      </a:lnTo>
                      <a:lnTo>
                        <a:pt x="1819" y="1166"/>
                      </a:lnTo>
                      <a:lnTo>
                        <a:pt x="1889" y="1162"/>
                      </a:lnTo>
                      <a:close/>
                      <a:moveTo>
                        <a:pt x="1889" y="727"/>
                      </a:moveTo>
                      <a:lnTo>
                        <a:pt x="1798" y="730"/>
                      </a:lnTo>
                      <a:lnTo>
                        <a:pt x="1709" y="740"/>
                      </a:lnTo>
                      <a:lnTo>
                        <a:pt x="1622" y="758"/>
                      </a:lnTo>
                      <a:lnTo>
                        <a:pt x="1538" y="781"/>
                      </a:lnTo>
                      <a:lnTo>
                        <a:pt x="1456" y="809"/>
                      </a:lnTo>
                      <a:lnTo>
                        <a:pt x="1377" y="845"/>
                      </a:lnTo>
                      <a:lnTo>
                        <a:pt x="1302" y="885"/>
                      </a:lnTo>
                      <a:lnTo>
                        <a:pt x="1230" y="931"/>
                      </a:lnTo>
                      <a:lnTo>
                        <a:pt x="1162" y="982"/>
                      </a:lnTo>
                      <a:lnTo>
                        <a:pt x="1097" y="1037"/>
                      </a:lnTo>
                      <a:lnTo>
                        <a:pt x="1038" y="1097"/>
                      </a:lnTo>
                      <a:lnTo>
                        <a:pt x="981" y="1161"/>
                      </a:lnTo>
                      <a:lnTo>
                        <a:pt x="931" y="1230"/>
                      </a:lnTo>
                      <a:lnTo>
                        <a:pt x="885" y="1301"/>
                      </a:lnTo>
                      <a:lnTo>
                        <a:pt x="844" y="1377"/>
                      </a:lnTo>
                      <a:lnTo>
                        <a:pt x="810" y="1455"/>
                      </a:lnTo>
                      <a:lnTo>
                        <a:pt x="780" y="1537"/>
                      </a:lnTo>
                      <a:lnTo>
                        <a:pt x="757" y="1622"/>
                      </a:lnTo>
                      <a:lnTo>
                        <a:pt x="740" y="1708"/>
                      </a:lnTo>
                      <a:lnTo>
                        <a:pt x="729" y="1797"/>
                      </a:lnTo>
                      <a:lnTo>
                        <a:pt x="726" y="1888"/>
                      </a:lnTo>
                      <a:lnTo>
                        <a:pt x="729" y="1978"/>
                      </a:lnTo>
                      <a:lnTo>
                        <a:pt x="740" y="2068"/>
                      </a:lnTo>
                      <a:lnTo>
                        <a:pt x="757" y="2154"/>
                      </a:lnTo>
                      <a:lnTo>
                        <a:pt x="780" y="2238"/>
                      </a:lnTo>
                      <a:lnTo>
                        <a:pt x="810" y="2320"/>
                      </a:lnTo>
                      <a:lnTo>
                        <a:pt x="844" y="2399"/>
                      </a:lnTo>
                      <a:lnTo>
                        <a:pt x="885" y="2474"/>
                      </a:lnTo>
                      <a:lnTo>
                        <a:pt x="931" y="2546"/>
                      </a:lnTo>
                      <a:lnTo>
                        <a:pt x="981" y="2614"/>
                      </a:lnTo>
                      <a:lnTo>
                        <a:pt x="1038" y="2678"/>
                      </a:lnTo>
                      <a:lnTo>
                        <a:pt x="1097" y="2738"/>
                      </a:lnTo>
                      <a:lnTo>
                        <a:pt x="1162" y="2794"/>
                      </a:lnTo>
                      <a:lnTo>
                        <a:pt x="1230" y="2845"/>
                      </a:lnTo>
                      <a:lnTo>
                        <a:pt x="1302" y="2891"/>
                      </a:lnTo>
                      <a:lnTo>
                        <a:pt x="1377" y="2931"/>
                      </a:lnTo>
                      <a:lnTo>
                        <a:pt x="1456" y="2966"/>
                      </a:lnTo>
                      <a:lnTo>
                        <a:pt x="1538" y="2996"/>
                      </a:lnTo>
                      <a:lnTo>
                        <a:pt x="1622" y="3019"/>
                      </a:lnTo>
                      <a:lnTo>
                        <a:pt x="1709" y="3036"/>
                      </a:lnTo>
                      <a:lnTo>
                        <a:pt x="1798" y="3046"/>
                      </a:lnTo>
                      <a:lnTo>
                        <a:pt x="1889" y="3050"/>
                      </a:lnTo>
                      <a:lnTo>
                        <a:pt x="1980" y="3046"/>
                      </a:lnTo>
                      <a:lnTo>
                        <a:pt x="2068" y="3036"/>
                      </a:lnTo>
                      <a:lnTo>
                        <a:pt x="2155" y="3019"/>
                      </a:lnTo>
                      <a:lnTo>
                        <a:pt x="2240" y="2996"/>
                      </a:lnTo>
                      <a:lnTo>
                        <a:pt x="2321" y="2966"/>
                      </a:lnTo>
                      <a:lnTo>
                        <a:pt x="2400" y="2931"/>
                      </a:lnTo>
                      <a:lnTo>
                        <a:pt x="2476" y="2891"/>
                      </a:lnTo>
                      <a:lnTo>
                        <a:pt x="2547" y="2845"/>
                      </a:lnTo>
                      <a:lnTo>
                        <a:pt x="2616" y="2794"/>
                      </a:lnTo>
                      <a:lnTo>
                        <a:pt x="2680" y="2738"/>
                      </a:lnTo>
                      <a:lnTo>
                        <a:pt x="2740" y="2678"/>
                      </a:lnTo>
                      <a:lnTo>
                        <a:pt x="2795" y="2614"/>
                      </a:lnTo>
                      <a:lnTo>
                        <a:pt x="2846" y="2546"/>
                      </a:lnTo>
                      <a:lnTo>
                        <a:pt x="2892" y="2474"/>
                      </a:lnTo>
                      <a:lnTo>
                        <a:pt x="2932" y="2399"/>
                      </a:lnTo>
                      <a:lnTo>
                        <a:pt x="2968" y="2320"/>
                      </a:lnTo>
                      <a:lnTo>
                        <a:pt x="2997" y="2238"/>
                      </a:lnTo>
                      <a:lnTo>
                        <a:pt x="3020" y="2154"/>
                      </a:lnTo>
                      <a:lnTo>
                        <a:pt x="3037" y="2068"/>
                      </a:lnTo>
                      <a:lnTo>
                        <a:pt x="3047" y="1978"/>
                      </a:lnTo>
                      <a:lnTo>
                        <a:pt x="3051" y="1888"/>
                      </a:lnTo>
                      <a:lnTo>
                        <a:pt x="3047" y="1797"/>
                      </a:lnTo>
                      <a:lnTo>
                        <a:pt x="3037" y="1708"/>
                      </a:lnTo>
                      <a:lnTo>
                        <a:pt x="3020" y="1622"/>
                      </a:lnTo>
                      <a:lnTo>
                        <a:pt x="2997" y="1537"/>
                      </a:lnTo>
                      <a:lnTo>
                        <a:pt x="2968" y="1455"/>
                      </a:lnTo>
                      <a:lnTo>
                        <a:pt x="2932" y="1377"/>
                      </a:lnTo>
                      <a:lnTo>
                        <a:pt x="2892" y="1301"/>
                      </a:lnTo>
                      <a:lnTo>
                        <a:pt x="2846" y="1230"/>
                      </a:lnTo>
                      <a:lnTo>
                        <a:pt x="2795" y="1161"/>
                      </a:lnTo>
                      <a:lnTo>
                        <a:pt x="2740" y="1097"/>
                      </a:lnTo>
                      <a:lnTo>
                        <a:pt x="2680" y="1037"/>
                      </a:lnTo>
                      <a:lnTo>
                        <a:pt x="2616" y="982"/>
                      </a:lnTo>
                      <a:lnTo>
                        <a:pt x="2547" y="931"/>
                      </a:lnTo>
                      <a:lnTo>
                        <a:pt x="2476" y="885"/>
                      </a:lnTo>
                      <a:lnTo>
                        <a:pt x="2400" y="845"/>
                      </a:lnTo>
                      <a:lnTo>
                        <a:pt x="2321" y="809"/>
                      </a:lnTo>
                      <a:lnTo>
                        <a:pt x="2240" y="781"/>
                      </a:lnTo>
                      <a:lnTo>
                        <a:pt x="2155" y="758"/>
                      </a:lnTo>
                      <a:lnTo>
                        <a:pt x="2068" y="740"/>
                      </a:lnTo>
                      <a:lnTo>
                        <a:pt x="1980" y="730"/>
                      </a:lnTo>
                      <a:lnTo>
                        <a:pt x="1889" y="727"/>
                      </a:lnTo>
                      <a:close/>
                      <a:moveTo>
                        <a:pt x="1743" y="0"/>
                      </a:moveTo>
                      <a:lnTo>
                        <a:pt x="2034" y="0"/>
                      </a:lnTo>
                      <a:lnTo>
                        <a:pt x="2193" y="450"/>
                      </a:lnTo>
                      <a:lnTo>
                        <a:pt x="2183" y="467"/>
                      </a:lnTo>
                      <a:lnTo>
                        <a:pt x="2266" y="486"/>
                      </a:lnTo>
                      <a:lnTo>
                        <a:pt x="2347" y="511"/>
                      </a:lnTo>
                      <a:lnTo>
                        <a:pt x="2425" y="539"/>
                      </a:lnTo>
                      <a:lnTo>
                        <a:pt x="2500" y="573"/>
                      </a:lnTo>
                      <a:lnTo>
                        <a:pt x="2573" y="611"/>
                      </a:lnTo>
                      <a:lnTo>
                        <a:pt x="2645" y="652"/>
                      </a:lnTo>
                      <a:lnTo>
                        <a:pt x="2714" y="697"/>
                      </a:lnTo>
                      <a:lnTo>
                        <a:pt x="2731" y="646"/>
                      </a:lnTo>
                      <a:lnTo>
                        <a:pt x="3151" y="437"/>
                      </a:lnTo>
                      <a:lnTo>
                        <a:pt x="3341" y="627"/>
                      </a:lnTo>
                      <a:lnTo>
                        <a:pt x="3122" y="1053"/>
                      </a:lnTo>
                      <a:lnTo>
                        <a:pt x="3083" y="1066"/>
                      </a:lnTo>
                      <a:lnTo>
                        <a:pt x="3129" y="1137"/>
                      </a:lnTo>
                      <a:lnTo>
                        <a:pt x="3171" y="1212"/>
                      </a:lnTo>
                      <a:lnTo>
                        <a:pt x="3209" y="1289"/>
                      </a:lnTo>
                      <a:lnTo>
                        <a:pt x="3244" y="1368"/>
                      </a:lnTo>
                      <a:lnTo>
                        <a:pt x="3273" y="1450"/>
                      </a:lnTo>
                      <a:lnTo>
                        <a:pt x="3297" y="1534"/>
                      </a:lnTo>
                      <a:lnTo>
                        <a:pt x="3315" y="1620"/>
                      </a:lnTo>
                      <a:lnTo>
                        <a:pt x="3338" y="1608"/>
                      </a:lnTo>
                      <a:lnTo>
                        <a:pt x="3778" y="1755"/>
                      </a:lnTo>
                      <a:lnTo>
                        <a:pt x="3778" y="2020"/>
                      </a:lnTo>
                      <a:lnTo>
                        <a:pt x="3328" y="2166"/>
                      </a:lnTo>
                      <a:lnTo>
                        <a:pt x="3315" y="2159"/>
                      </a:lnTo>
                      <a:lnTo>
                        <a:pt x="3296" y="2243"/>
                      </a:lnTo>
                      <a:lnTo>
                        <a:pt x="3273" y="2324"/>
                      </a:lnTo>
                      <a:lnTo>
                        <a:pt x="3244" y="2405"/>
                      </a:lnTo>
                      <a:lnTo>
                        <a:pt x="3211" y="2482"/>
                      </a:lnTo>
                      <a:lnTo>
                        <a:pt x="3174" y="2558"/>
                      </a:lnTo>
                      <a:lnTo>
                        <a:pt x="3132" y="2630"/>
                      </a:lnTo>
                      <a:lnTo>
                        <a:pt x="3087" y="2700"/>
                      </a:lnTo>
                      <a:lnTo>
                        <a:pt x="3136" y="2715"/>
                      </a:lnTo>
                      <a:lnTo>
                        <a:pt x="3341" y="3139"/>
                      </a:lnTo>
                      <a:lnTo>
                        <a:pt x="3142" y="3338"/>
                      </a:lnTo>
                      <a:lnTo>
                        <a:pt x="2710" y="3125"/>
                      </a:lnTo>
                      <a:lnTo>
                        <a:pt x="2699" y="3088"/>
                      </a:lnTo>
                      <a:lnTo>
                        <a:pt x="2630" y="3131"/>
                      </a:lnTo>
                      <a:lnTo>
                        <a:pt x="2558" y="3171"/>
                      </a:lnTo>
                      <a:lnTo>
                        <a:pt x="2485" y="3208"/>
                      </a:lnTo>
                      <a:lnTo>
                        <a:pt x="2409" y="3240"/>
                      </a:lnTo>
                      <a:lnTo>
                        <a:pt x="2331" y="3269"/>
                      </a:lnTo>
                      <a:lnTo>
                        <a:pt x="2250" y="3292"/>
                      </a:lnTo>
                      <a:lnTo>
                        <a:pt x="2167" y="3312"/>
                      </a:lnTo>
                      <a:lnTo>
                        <a:pt x="2181" y="3337"/>
                      </a:lnTo>
                      <a:lnTo>
                        <a:pt x="2027" y="3775"/>
                      </a:lnTo>
                      <a:lnTo>
                        <a:pt x="1750" y="3775"/>
                      </a:lnTo>
                      <a:lnTo>
                        <a:pt x="1598" y="3325"/>
                      </a:lnTo>
                      <a:lnTo>
                        <a:pt x="1606" y="3311"/>
                      </a:lnTo>
                      <a:lnTo>
                        <a:pt x="1523" y="3292"/>
                      </a:lnTo>
                      <a:lnTo>
                        <a:pt x="1444" y="3268"/>
                      </a:lnTo>
                      <a:lnTo>
                        <a:pt x="1365" y="3240"/>
                      </a:lnTo>
                      <a:lnTo>
                        <a:pt x="1290" y="3207"/>
                      </a:lnTo>
                      <a:lnTo>
                        <a:pt x="1216" y="3170"/>
                      </a:lnTo>
                      <a:lnTo>
                        <a:pt x="1145" y="3130"/>
                      </a:lnTo>
                      <a:lnTo>
                        <a:pt x="1076" y="3085"/>
                      </a:lnTo>
                      <a:lnTo>
                        <a:pt x="1061" y="3135"/>
                      </a:lnTo>
                      <a:lnTo>
                        <a:pt x="636" y="3338"/>
                      </a:lnTo>
                      <a:lnTo>
                        <a:pt x="437" y="3139"/>
                      </a:lnTo>
                      <a:lnTo>
                        <a:pt x="650" y="2708"/>
                      </a:lnTo>
                      <a:lnTo>
                        <a:pt x="688" y="2697"/>
                      </a:lnTo>
                      <a:lnTo>
                        <a:pt x="644" y="2629"/>
                      </a:lnTo>
                      <a:lnTo>
                        <a:pt x="604" y="2557"/>
                      </a:lnTo>
                      <a:lnTo>
                        <a:pt x="567" y="2483"/>
                      </a:lnTo>
                      <a:lnTo>
                        <a:pt x="535" y="2407"/>
                      </a:lnTo>
                      <a:lnTo>
                        <a:pt x="506" y="2329"/>
                      </a:lnTo>
                      <a:lnTo>
                        <a:pt x="483" y="2248"/>
                      </a:lnTo>
                      <a:lnTo>
                        <a:pt x="465" y="2167"/>
                      </a:lnTo>
                      <a:lnTo>
                        <a:pt x="438" y="2179"/>
                      </a:lnTo>
                      <a:lnTo>
                        <a:pt x="0" y="2027"/>
                      </a:lnTo>
                      <a:lnTo>
                        <a:pt x="0" y="1750"/>
                      </a:lnTo>
                      <a:lnTo>
                        <a:pt x="450" y="1597"/>
                      </a:lnTo>
                      <a:lnTo>
                        <a:pt x="465" y="1606"/>
                      </a:lnTo>
                      <a:lnTo>
                        <a:pt x="484" y="1522"/>
                      </a:lnTo>
                      <a:lnTo>
                        <a:pt x="508" y="1439"/>
                      </a:lnTo>
                      <a:lnTo>
                        <a:pt x="538" y="1360"/>
                      </a:lnTo>
                      <a:lnTo>
                        <a:pt x="572" y="1282"/>
                      </a:lnTo>
                      <a:lnTo>
                        <a:pt x="610" y="1207"/>
                      </a:lnTo>
                      <a:lnTo>
                        <a:pt x="652" y="1133"/>
                      </a:lnTo>
                      <a:lnTo>
                        <a:pt x="697" y="1063"/>
                      </a:lnTo>
                      <a:lnTo>
                        <a:pt x="645" y="1047"/>
                      </a:lnTo>
                      <a:lnTo>
                        <a:pt x="437" y="628"/>
                      </a:lnTo>
                      <a:lnTo>
                        <a:pt x="627" y="437"/>
                      </a:lnTo>
                      <a:lnTo>
                        <a:pt x="1054" y="655"/>
                      </a:lnTo>
                      <a:lnTo>
                        <a:pt x="1066" y="696"/>
                      </a:lnTo>
                      <a:lnTo>
                        <a:pt x="1135" y="651"/>
                      </a:lnTo>
                      <a:lnTo>
                        <a:pt x="1207" y="609"/>
                      </a:lnTo>
                      <a:lnTo>
                        <a:pt x="1280" y="571"/>
                      </a:lnTo>
                      <a:lnTo>
                        <a:pt x="1356" y="538"/>
                      </a:lnTo>
                      <a:lnTo>
                        <a:pt x="1434" y="509"/>
                      </a:lnTo>
                      <a:lnTo>
                        <a:pt x="1515" y="485"/>
                      </a:lnTo>
                      <a:lnTo>
                        <a:pt x="1597" y="466"/>
                      </a:lnTo>
                      <a:lnTo>
                        <a:pt x="1583" y="439"/>
                      </a:lnTo>
                      <a:lnTo>
                        <a:pt x="1743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7" name="Freeform 19">
                  <a:extLst>
                    <a:ext uri="{FF2B5EF4-FFF2-40B4-BE49-F238E27FC236}">
                      <a16:creationId xmlns:a16="http://schemas.microsoft.com/office/drawing/2014/main" id="{FC845F1D-B530-F28E-DA36-251B4858B78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394640" y="3688545"/>
                  <a:ext cx="601819" cy="608787"/>
                </a:xfrm>
                <a:custGeom>
                  <a:avLst/>
                  <a:gdLst>
                    <a:gd name="T0" fmla="*/ 869 w 1902"/>
                    <a:gd name="T1" fmla="*/ 565 h 1921"/>
                    <a:gd name="T2" fmla="*/ 760 w 1902"/>
                    <a:gd name="T3" fmla="*/ 606 h 1921"/>
                    <a:gd name="T4" fmla="*/ 665 w 1902"/>
                    <a:gd name="T5" fmla="*/ 676 h 1921"/>
                    <a:gd name="T6" fmla="*/ 597 w 1902"/>
                    <a:gd name="T7" fmla="*/ 767 h 1921"/>
                    <a:gd name="T8" fmla="*/ 558 w 1902"/>
                    <a:gd name="T9" fmla="*/ 872 h 1921"/>
                    <a:gd name="T10" fmla="*/ 548 w 1902"/>
                    <a:gd name="T11" fmla="*/ 984 h 1921"/>
                    <a:gd name="T12" fmla="*/ 571 w 1902"/>
                    <a:gd name="T13" fmla="*/ 1097 h 1921"/>
                    <a:gd name="T14" fmla="*/ 628 w 1902"/>
                    <a:gd name="T15" fmla="*/ 1203 h 1921"/>
                    <a:gd name="T16" fmla="*/ 709 w 1902"/>
                    <a:gd name="T17" fmla="*/ 1284 h 1921"/>
                    <a:gd name="T18" fmla="*/ 809 w 1902"/>
                    <a:gd name="T19" fmla="*/ 1338 h 1921"/>
                    <a:gd name="T20" fmla="*/ 918 w 1902"/>
                    <a:gd name="T21" fmla="*/ 1362 h 1921"/>
                    <a:gd name="T22" fmla="*/ 1030 w 1902"/>
                    <a:gd name="T23" fmla="*/ 1356 h 1921"/>
                    <a:gd name="T24" fmla="*/ 1141 w 1902"/>
                    <a:gd name="T25" fmla="*/ 1315 h 1921"/>
                    <a:gd name="T26" fmla="*/ 1235 w 1902"/>
                    <a:gd name="T27" fmla="*/ 1245 h 1921"/>
                    <a:gd name="T28" fmla="*/ 1304 w 1902"/>
                    <a:gd name="T29" fmla="*/ 1154 h 1921"/>
                    <a:gd name="T30" fmla="*/ 1343 w 1902"/>
                    <a:gd name="T31" fmla="*/ 1049 h 1921"/>
                    <a:gd name="T32" fmla="*/ 1353 w 1902"/>
                    <a:gd name="T33" fmla="*/ 937 h 1921"/>
                    <a:gd name="T34" fmla="*/ 1330 w 1902"/>
                    <a:gd name="T35" fmla="*/ 824 h 1921"/>
                    <a:gd name="T36" fmla="*/ 1273 w 1902"/>
                    <a:gd name="T37" fmla="*/ 719 h 1921"/>
                    <a:gd name="T38" fmla="*/ 1191 w 1902"/>
                    <a:gd name="T39" fmla="*/ 639 h 1921"/>
                    <a:gd name="T40" fmla="*/ 1092 w 1902"/>
                    <a:gd name="T41" fmla="*/ 583 h 1921"/>
                    <a:gd name="T42" fmla="*/ 983 w 1902"/>
                    <a:gd name="T43" fmla="*/ 559 h 1921"/>
                    <a:gd name="T44" fmla="*/ 988 w 1902"/>
                    <a:gd name="T45" fmla="*/ 0 h 1921"/>
                    <a:gd name="T46" fmla="*/ 1257 w 1902"/>
                    <a:gd name="T47" fmla="*/ 261 h 1921"/>
                    <a:gd name="T48" fmla="*/ 1382 w 1902"/>
                    <a:gd name="T49" fmla="*/ 329 h 1921"/>
                    <a:gd name="T50" fmla="*/ 1596 w 1902"/>
                    <a:gd name="T51" fmla="*/ 249 h 1921"/>
                    <a:gd name="T52" fmla="*/ 1635 w 1902"/>
                    <a:gd name="T53" fmla="*/ 621 h 1921"/>
                    <a:gd name="T54" fmla="*/ 1687 w 1902"/>
                    <a:gd name="T55" fmla="*/ 756 h 1921"/>
                    <a:gd name="T56" fmla="*/ 1902 w 1902"/>
                    <a:gd name="T57" fmla="*/ 831 h 1921"/>
                    <a:gd name="T58" fmla="*/ 1693 w 1902"/>
                    <a:gd name="T59" fmla="*/ 1141 h 1921"/>
                    <a:gd name="T60" fmla="*/ 1646 w 1902"/>
                    <a:gd name="T61" fmla="*/ 1276 h 1921"/>
                    <a:gd name="T62" fmla="*/ 1763 w 1902"/>
                    <a:gd name="T63" fmla="*/ 1473 h 1921"/>
                    <a:gd name="T64" fmla="*/ 1403 w 1902"/>
                    <a:gd name="T65" fmla="*/ 1576 h 1921"/>
                    <a:gd name="T66" fmla="*/ 1312 w 1902"/>
                    <a:gd name="T67" fmla="*/ 1634 h 1921"/>
                    <a:gd name="T68" fmla="*/ 1214 w 1902"/>
                    <a:gd name="T69" fmla="*/ 1678 h 1921"/>
                    <a:gd name="T70" fmla="*/ 931 w 1902"/>
                    <a:gd name="T71" fmla="*/ 1921 h 1921"/>
                    <a:gd name="T72" fmla="*/ 830 w 1902"/>
                    <a:gd name="T73" fmla="*/ 1716 h 1921"/>
                    <a:gd name="T74" fmla="*/ 691 w 1902"/>
                    <a:gd name="T75" fmla="*/ 1680 h 1921"/>
                    <a:gd name="T76" fmla="*/ 318 w 1902"/>
                    <a:gd name="T77" fmla="*/ 1685 h 1921"/>
                    <a:gd name="T78" fmla="*/ 373 w 1902"/>
                    <a:gd name="T79" fmla="*/ 1463 h 1921"/>
                    <a:gd name="T80" fmla="*/ 289 w 1902"/>
                    <a:gd name="T81" fmla="*/ 1346 h 1921"/>
                    <a:gd name="T82" fmla="*/ 0 w 1902"/>
                    <a:gd name="T83" fmla="*/ 1108 h 1921"/>
                    <a:gd name="T84" fmla="*/ 186 w 1902"/>
                    <a:gd name="T85" fmla="*/ 974 h 1921"/>
                    <a:gd name="T86" fmla="*/ 197 w 1902"/>
                    <a:gd name="T87" fmla="*/ 831 h 1921"/>
                    <a:gd name="T88" fmla="*/ 127 w 1902"/>
                    <a:gd name="T89" fmla="*/ 464 h 1921"/>
                    <a:gd name="T90" fmla="*/ 355 w 1902"/>
                    <a:gd name="T91" fmla="*/ 481 h 1921"/>
                    <a:gd name="T92" fmla="*/ 457 w 1902"/>
                    <a:gd name="T93" fmla="*/ 376 h 1921"/>
                    <a:gd name="T94" fmla="*/ 639 w 1902"/>
                    <a:gd name="T95" fmla="*/ 50 h 1921"/>
                    <a:gd name="T96" fmla="*/ 805 w 1902"/>
                    <a:gd name="T97" fmla="*/ 210 h 1921"/>
                    <a:gd name="T98" fmla="*/ 947 w 1902"/>
                    <a:gd name="T99" fmla="*/ 196 h 19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902" h="1921">
                      <a:moveTo>
                        <a:pt x="926" y="559"/>
                      </a:moveTo>
                      <a:lnTo>
                        <a:pt x="869" y="565"/>
                      </a:lnTo>
                      <a:lnTo>
                        <a:pt x="813" y="582"/>
                      </a:lnTo>
                      <a:lnTo>
                        <a:pt x="760" y="606"/>
                      </a:lnTo>
                      <a:lnTo>
                        <a:pt x="709" y="639"/>
                      </a:lnTo>
                      <a:lnTo>
                        <a:pt x="665" y="676"/>
                      </a:lnTo>
                      <a:lnTo>
                        <a:pt x="628" y="719"/>
                      </a:lnTo>
                      <a:lnTo>
                        <a:pt x="597" y="767"/>
                      </a:lnTo>
                      <a:lnTo>
                        <a:pt x="574" y="818"/>
                      </a:lnTo>
                      <a:lnTo>
                        <a:pt x="558" y="872"/>
                      </a:lnTo>
                      <a:lnTo>
                        <a:pt x="549" y="927"/>
                      </a:lnTo>
                      <a:lnTo>
                        <a:pt x="548" y="984"/>
                      </a:lnTo>
                      <a:lnTo>
                        <a:pt x="556" y="1041"/>
                      </a:lnTo>
                      <a:lnTo>
                        <a:pt x="571" y="1097"/>
                      </a:lnTo>
                      <a:lnTo>
                        <a:pt x="595" y="1152"/>
                      </a:lnTo>
                      <a:lnTo>
                        <a:pt x="628" y="1203"/>
                      </a:lnTo>
                      <a:lnTo>
                        <a:pt x="665" y="1247"/>
                      </a:lnTo>
                      <a:lnTo>
                        <a:pt x="709" y="1284"/>
                      </a:lnTo>
                      <a:lnTo>
                        <a:pt x="756" y="1313"/>
                      </a:lnTo>
                      <a:lnTo>
                        <a:pt x="809" y="1338"/>
                      </a:lnTo>
                      <a:lnTo>
                        <a:pt x="862" y="1354"/>
                      </a:lnTo>
                      <a:lnTo>
                        <a:pt x="918" y="1362"/>
                      </a:lnTo>
                      <a:lnTo>
                        <a:pt x="975" y="1362"/>
                      </a:lnTo>
                      <a:lnTo>
                        <a:pt x="1030" y="1356"/>
                      </a:lnTo>
                      <a:lnTo>
                        <a:pt x="1087" y="1339"/>
                      </a:lnTo>
                      <a:lnTo>
                        <a:pt x="1141" y="1315"/>
                      </a:lnTo>
                      <a:lnTo>
                        <a:pt x="1191" y="1284"/>
                      </a:lnTo>
                      <a:lnTo>
                        <a:pt x="1235" y="1245"/>
                      </a:lnTo>
                      <a:lnTo>
                        <a:pt x="1273" y="1203"/>
                      </a:lnTo>
                      <a:lnTo>
                        <a:pt x="1304" y="1154"/>
                      </a:lnTo>
                      <a:lnTo>
                        <a:pt x="1327" y="1103"/>
                      </a:lnTo>
                      <a:lnTo>
                        <a:pt x="1343" y="1049"/>
                      </a:lnTo>
                      <a:lnTo>
                        <a:pt x="1351" y="994"/>
                      </a:lnTo>
                      <a:lnTo>
                        <a:pt x="1353" y="937"/>
                      </a:lnTo>
                      <a:lnTo>
                        <a:pt x="1345" y="880"/>
                      </a:lnTo>
                      <a:lnTo>
                        <a:pt x="1330" y="824"/>
                      </a:lnTo>
                      <a:lnTo>
                        <a:pt x="1306" y="769"/>
                      </a:lnTo>
                      <a:lnTo>
                        <a:pt x="1273" y="719"/>
                      </a:lnTo>
                      <a:lnTo>
                        <a:pt x="1235" y="675"/>
                      </a:lnTo>
                      <a:lnTo>
                        <a:pt x="1191" y="639"/>
                      </a:lnTo>
                      <a:lnTo>
                        <a:pt x="1144" y="608"/>
                      </a:lnTo>
                      <a:lnTo>
                        <a:pt x="1092" y="583"/>
                      </a:lnTo>
                      <a:lnTo>
                        <a:pt x="1038" y="567"/>
                      </a:lnTo>
                      <a:lnTo>
                        <a:pt x="983" y="559"/>
                      </a:lnTo>
                      <a:lnTo>
                        <a:pt x="926" y="559"/>
                      </a:lnTo>
                      <a:close/>
                      <a:moveTo>
                        <a:pt x="988" y="0"/>
                      </a:moveTo>
                      <a:lnTo>
                        <a:pt x="1297" y="65"/>
                      </a:lnTo>
                      <a:lnTo>
                        <a:pt x="1257" y="261"/>
                      </a:lnTo>
                      <a:lnTo>
                        <a:pt x="1320" y="292"/>
                      </a:lnTo>
                      <a:lnTo>
                        <a:pt x="1382" y="329"/>
                      </a:lnTo>
                      <a:lnTo>
                        <a:pt x="1439" y="373"/>
                      </a:lnTo>
                      <a:lnTo>
                        <a:pt x="1596" y="249"/>
                      </a:lnTo>
                      <a:lnTo>
                        <a:pt x="1791" y="497"/>
                      </a:lnTo>
                      <a:lnTo>
                        <a:pt x="1635" y="621"/>
                      </a:lnTo>
                      <a:lnTo>
                        <a:pt x="1664" y="688"/>
                      </a:lnTo>
                      <a:lnTo>
                        <a:pt x="1687" y="756"/>
                      </a:lnTo>
                      <a:lnTo>
                        <a:pt x="1703" y="824"/>
                      </a:lnTo>
                      <a:lnTo>
                        <a:pt x="1902" y="831"/>
                      </a:lnTo>
                      <a:lnTo>
                        <a:pt x="1892" y="1147"/>
                      </a:lnTo>
                      <a:lnTo>
                        <a:pt x="1693" y="1141"/>
                      </a:lnTo>
                      <a:lnTo>
                        <a:pt x="1672" y="1209"/>
                      </a:lnTo>
                      <a:lnTo>
                        <a:pt x="1646" y="1276"/>
                      </a:lnTo>
                      <a:lnTo>
                        <a:pt x="1614" y="1341"/>
                      </a:lnTo>
                      <a:lnTo>
                        <a:pt x="1763" y="1473"/>
                      </a:lnTo>
                      <a:lnTo>
                        <a:pt x="1553" y="1709"/>
                      </a:lnTo>
                      <a:lnTo>
                        <a:pt x="1403" y="1576"/>
                      </a:lnTo>
                      <a:lnTo>
                        <a:pt x="1359" y="1607"/>
                      </a:lnTo>
                      <a:lnTo>
                        <a:pt x="1312" y="1634"/>
                      </a:lnTo>
                      <a:lnTo>
                        <a:pt x="1263" y="1657"/>
                      </a:lnTo>
                      <a:lnTo>
                        <a:pt x="1214" y="1678"/>
                      </a:lnTo>
                      <a:lnTo>
                        <a:pt x="1244" y="1876"/>
                      </a:lnTo>
                      <a:lnTo>
                        <a:pt x="931" y="1921"/>
                      </a:lnTo>
                      <a:lnTo>
                        <a:pt x="901" y="1724"/>
                      </a:lnTo>
                      <a:lnTo>
                        <a:pt x="830" y="1716"/>
                      </a:lnTo>
                      <a:lnTo>
                        <a:pt x="760" y="1701"/>
                      </a:lnTo>
                      <a:lnTo>
                        <a:pt x="691" y="1680"/>
                      </a:lnTo>
                      <a:lnTo>
                        <a:pt x="587" y="1849"/>
                      </a:lnTo>
                      <a:lnTo>
                        <a:pt x="318" y="1685"/>
                      </a:lnTo>
                      <a:lnTo>
                        <a:pt x="422" y="1514"/>
                      </a:lnTo>
                      <a:lnTo>
                        <a:pt x="373" y="1463"/>
                      </a:lnTo>
                      <a:lnTo>
                        <a:pt x="329" y="1406"/>
                      </a:lnTo>
                      <a:lnTo>
                        <a:pt x="289" y="1346"/>
                      </a:lnTo>
                      <a:lnTo>
                        <a:pt x="100" y="1408"/>
                      </a:lnTo>
                      <a:lnTo>
                        <a:pt x="0" y="1108"/>
                      </a:lnTo>
                      <a:lnTo>
                        <a:pt x="191" y="1046"/>
                      </a:lnTo>
                      <a:lnTo>
                        <a:pt x="186" y="974"/>
                      </a:lnTo>
                      <a:lnTo>
                        <a:pt x="188" y="901"/>
                      </a:lnTo>
                      <a:lnTo>
                        <a:pt x="197" y="831"/>
                      </a:lnTo>
                      <a:lnTo>
                        <a:pt x="12" y="756"/>
                      </a:lnTo>
                      <a:lnTo>
                        <a:pt x="127" y="464"/>
                      </a:lnTo>
                      <a:lnTo>
                        <a:pt x="313" y="538"/>
                      </a:lnTo>
                      <a:lnTo>
                        <a:pt x="355" y="481"/>
                      </a:lnTo>
                      <a:lnTo>
                        <a:pt x="403" y="427"/>
                      </a:lnTo>
                      <a:lnTo>
                        <a:pt x="457" y="376"/>
                      </a:lnTo>
                      <a:lnTo>
                        <a:pt x="362" y="200"/>
                      </a:lnTo>
                      <a:lnTo>
                        <a:pt x="639" y="50"/>
                      </a:lnTo>
                      <a:lnTo>
                        <a:pt x="734" y="226"/>
                      </a:lnTo>
                      <a:lnTo>
                        <a:pt x="805" y="210"/>
                      </a:lnTo>
                      <a:lnTo>
                        <a:pt x="875" y="200"/>
                      </a:lnTo>
                      <a:lnTo>
                        <a:pt x="947" y="196"/>
                      </a:lnTo>
                      <a:lnTo>
                        <a:pt x="988" y="0"/>
                      </a:lnTo>
                      <a:close/>
                    </a:path>
                  </a:pathLst>
                </a:custGeom>
                <a:solidFill>
                  <a:sysClr val="window" lastClr="FFFFFF">
                    <a:lumMod val="7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grpSp>
              <p:nvGrpSpPr>
                <p:cNvPr id="58" name="Group 55">
                  <a:extLst>
                    <a:ext uri="{FF2B5EF4-FFF2-40B4-BE49-F238E27FC236}">
                      <a16:creationId xmlns:a16="http://schemas.microsoft.com/office/drawing/2014/main" id="{9F0CC62D-960D-1FB8-0A2E-6806569D105B}"/>
                    </a:ext>
                  </a:extLst>
                </p:cNvPr>
                <p:cNvGrpSpPr/>
                <p:nvPr/>
              </p:nvGrpSpPr>
              <p:grpSpPr>
                <a:xfrm rot="1742241">
                  <a:off x="4503324" y="3895991"/>
                  <a:ext cx="132313" cy="653839"/>
                  <a:chOff x="2585357" y="4267200"/>
                  <a:chExt cx="169621" cy="838200"/>
                </a:xfrm>
              </p:grpSpPr>
              <p:sp>
                <p:nvSpPr>
                  <p:cNvPr id="85" name="Rounded Rectangle 82">
                    <a:extLst>
                      <a:ext uri="{FF2B5EF4-FFF2-40B4-BE49-F238E27FC236}">
                        <a16:creationId xmlns:a16="http://schemas.microsoft.com/office/drawing/2014/main" id="{60F22806-B7B6-C0A9-155A-AA7E53F3F7B5}"/>
                      </a:ext>
                    </a:extLst>
                  </p:cNvPr>
                  <p:cNvSpPr/>
                  <p:nvPr/>
                </p:nvSpPr>
                <p:spPr>
                  <a:xfrm>
                    <a:off x="2585357" y="4267200"/>
                    <a:ext cx="169621" cy="8382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596273">
                      <a:lumMod val="75000"/>
                    </a:srgbClr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Oval 83">
                    <a:extLst>
                      <a:ext uri="{FF2B5EF4-FFF2-40B4-BE49-F238E27FC236}">
                        <a16:creationId xmlns:a16="http://schemas.microsoft.com/office/drawing/2014/main" id="{9A8CBE12-7781-96F2-C685-D0AEC329B63A}"/>
                      </a:ext>
                    </a:extLst>
                  </p:cNvPr>
                  <p:cNvSpPr/>
                  <p:nvPr/>
                </p:nvSpPr>
                <p:spPr>
                  <a:xfrm>
                    <a:off x="2640430" y="4315522"/>
                    <a:ext cx="59474" cy="59474"/>
                  </a:xfrm>
                  <a:prstGeom prst="ellipse">
                    <a:avLst/>
                  </a:prstGeom>
                  <a:solidFill>
                    <a:sysClr val="window" lastClr="FFFFFF">
                      <a:lumMod val="50000"/>
                    </a:sysClr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59" name="Straight Connector 56">
                  <a:extLst>
                    <a:ext uri="{FF2B5EF4-FFF2-40B4-BE49-F238E27FC236}">
                      <a16:creationId xmlns:a16="http://schemas.microsoft.com/office/drawing/2014/main" id="{70C133F4-2220-9C30-3A74-5D7F110C1484}"/>
                    </a:ext>
                  </a:extLst>
                </p:cNvPr>
                <p:cNvCxnSpPr/>
                <p:nvPr/>
              </p:nvCxnSpPr>
              <p:spPr>
                <a:xfrm flipV="1">
                  <a:off x="5164365" y="2437485"/>
                  <a:ext cx="1542310" cy="991707"/>
                </a:xfrm>
                <a:prstGeom prst="line">
                  <a:avLst/>
                </a:prstGeom>
                <a:noFill/>
                <a:ln w="57150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</a:ln>
                <a:effectLst/>
              </p:spPr>
            </p:cxnSp>
            <p:cxnSp>
              <p:nvCxnSpPr>
                <p:cNvPr id="60" name="Straight Connector 57">
                  <a:extLst>
                    <a:ext uri="{FF2B5EF4-FFF2-40B4-BE49-F238E27FC236}">
                      <a16:creationId xmlns:a16="http://schemas.microsoft.com/office/drawing/2014/main" id="{CD68571E-208C-431E-C346-C97FC29056D6}"/>
                    </a:ext>
                  </a:extLst>
                </p:cNvPr>
                <p:cNvCxnSpPr/>
                <p:nvPr/>
              </p:nvCxnSpPr>
              <p:spPr>
                <a:xfrm flipV="1">
                  <a:off x="5405253" y="3266515"/>
                  <a:ext cx="1761299" cy="697637"/>
                </a:xfrm>
                <a:prstGeom prst="line">
                  <a:avLst/>
                </a:prstGeom>
                <a:noFill/>
                <a:ln w="57150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</a:ln>
                <a:effectLst/>
              </p:spPr>
            </p:cxnSp>
            <p:sp>
              <p:nvSpPr>
                <p:cNvPr id="61" name="Freeform 24">
                  <a:extLst>
                    <a:ext uri="{FF2B5EF4-FFF2-40B4-BE49-F238E27FC236}">
                      <a16:creationId xmlns:a16="http://schemas.microsoft.com/office/drawing/2014/main" id="{C5DAC6F1-89B0-E120-52C7-BF72DC5EB9C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328086" y="2249779"/>
                  <a:ext cx="1203704" cy="1203701"/>
                </a:xfrm>
                <a:custGeom>
                  <a:avLst/>
                  <a:gdLst>
                    <a:gd name="T0" fmla="*/ 1666 w 4617"/>
                    <a:gd name="T1" fmla="*/ 3790 h 4617"/>
                    <a:gd name="T2" fmla="*/ 2927 w 4617"/>
                    <a:gd name="T3" fmla="*/ 3801 h 4617"/>
                    <a:gd name="T4" fmla="*/ 2889 w 4617"/>
                    <a:gd name="T5" fmla="*/ 2821 h 4617"/>
                    <a:gd name="T6" fmla="*/ 2236 w 4617"/>
                    <a:gd name="T7" fmla="*/ 3074 h 4617"/>
                    <a:gd name="T8" fmla="*/ 2132 w 4617"/>
                    <a:gd name="T9" fmla="*/ 1882 h 4617"/>
                    <a:gd name="T10" fmla="*/ 1862 w 4617"/>
                    <a:gd name="T11" fmla="*/ 2427 h 4617"/>
                    <a:gd name="T12" fmla="*/ 2369 w 4617"/>
                    <a:gd name="T13" fmla="*/ 2766 h 4617"/>
                    <a:gd name="T14" fmla="*/ 2770 w 4617"/>
                    <a:gd name="T15" fmla="*/ 2307 h 4617"/>
                    <a:gd name="T16" fmla="*/ 2363 w 4617"/>
                    <a:gd name="T17" fmla="*/ 1850 h 4617"/>
                    <a:gd name="T18" fmla="*/ 2891 w 4617"/>
                    <a:gd name="T19" fmla="*/ 1805 h 4617"/>
                    <a:gd name="T20" fmla="*/ 3044 w 4617"/>
                    <a:gd name="T21" fmla="*/ 2556 h 4617"/>
                    <a:gd name="T22" fmla="*/ 3877 w 4617"/>
                    <a:gd name="T23" fmla="*/ 1918 h 4617"/>
                    <a:gd name="T24" fmla="*/ 3086 w 4617"/>
                    <a:gd name="T25" fmla="*/ 894 h 4617"/>
                    <a:gd name="T26" fmla="*/ 1678 w 4617"/>
                    <a:gd name="T27" fmla="*/ 821 h 4617"/>
                    <a:gd name="T28" fmla="*/ 821 w 4617"/>
                    <a:gd name="T29" fmla="*/ 1678 h 4617"/>
                    <a:gd name="T30" fmla="*/ 797 w 4617"/>
                    <a:gd name="T31" fmla="*/ 2881 h 4617"/>
                    <a:gd name="T32" fmla="*/ 1619 w 4617"/>
                    <a:gd name="T33" fmla="*/ 1967 h 4617"/>
                    <a:gd name="T34" fmla="*/ 2155 w 4617"/>
                    <a:gd name="T35" fmla="*/ 1539 h 4617"/>
                    <a:gd name="T36" fmla="*/ 2623 w 4617"/>
                    <a:gd name="T37" fmla="*/ 411 h 4617"/>
                    <a:gd name="T38" fmla="*/ 2952 w 4617"/>
                    <a:gd name="T39" fmla="*/ 115 h 4617"/>
                    <a:gd name="T40" fmla="*/ 3358 w 4617"/>
                    <a:gd name="T41" fmla="*/ 337 h 4617"/>
                    <a:gd name="T42" fmla="*/ 3491 w 4617"/>
                    <a:gd name="T43" fmla="*/ 414 h 4617"/>
                    <a:gd name="T44" fmla="*/ 3887 w 4617"/>
                    <a:gd name="T45" fmla="*/ 653 h 4617"/>
                    <a:gd name="T46" fmla="*/ 3722 w 4617"/>
                    <a:gd name="T47" fmla="*/ 1003 h 4617"/>
                    <a:gd name="T48" fmla="*/ 4308 w 4617"/>
                    <a:gd name="T49" fmla="*/ 1154 h 4617"/>
                    <a:gd name="T50" fmla="*/ 4146 w 4617"/>
                    <a:gd name="T51" fmla="*/ 1738 h 4617"/>
                    <a:gd name="T52" fmla="*/ 4530 w 4617"/>
                    <a:gd name="T53" fmla="*/ 1770 h 4617"/>
                    <a:gd name="T54" fmla="*/ 4564 w 4617"/>
                    <a:gd name="T55" fmla="*/ 2236 h 4617"/>
                    <a:gd name="T56" fmla="*/ 4231 w 4617"/>
                    <a:gd name="T57" fmla="*/ 2385 h 4617"/>
                    <a:gd name="T58" fmla="*/ 4530 w 4617"/>
                    <a:gd name="T59" fmla="*/ 2925 h 4617"/>
                    <a:gd name="T60" fmla="*/ 4011 w 4617"/>
                    <a:gd name="T61" fmla="*/ 3203 h 4617"/>
                    <a:gd name="T62" fmla="*/ 4241 w 4617"/>
                    <a:gd name="T63" fmla="*/ 3501 h 4617"/>
                    <a:gd name="T64" fmla="*/ 3954 w 4617"/>
                    <a:gd name="T65" fmla="*/ 3849 h 4617"/>
                    <a:gd name="T66" fmla="*/ 3614 w 4617"/>
                    <a:gd name="T67" fmla="*/ 3723 h 4617"/>
                    <a:gd name="T68" fmla="*/ 3480 w 4617"/>
                    <a:gd name="T69" fmla="*/ 4295 h 4617"/>
                    <a:gd name="T70" fmla="*/ 2879 w 4617"/>
                    <a:gd name="T71" fmla="*/ 4146 h 4617"/>
                    <a:gd name="T72" fmla="*/ 2867 w 4617"/>
                    <a:gd name="T73" fmla="*/ 4539 h 4617"/>
                    <a:gd name="T74" fmla="*/ 2385 w 4617"/>
                    <a:gd name="T75" fmla="*/ 4232 h 4617"/>
                    <a:gd name="T76" fmla="*/ 2232 w 4617"/>
                    <a:gd name="T77" fmla="*/ 4232 h 4617"/>
                    <a:gd name="T78" fmla="*/ 1731 w 4617"/>
                    <a:gd name="T79" fmla="*/ 4540 h 4617"/>
                    <a:gd name="T80" fmla="*/ 1627 w 4617"/>
                    <a:gd name="T81" fmla="*/ 4106 h 4617"/>
                    <a:gd name="T82" fmla="*/ 1137 w 4617"/>
                    <a:gd name="T83" fmla="*/ 4295 h 4617"/>
                    <a:gd name="T84" fmla="*/ 1003 w 4617"/>
                    <a:gd name="T85" fmla="*/ 3723 h 4617"/>
                    <a:gd name="T86" fmla="*/ 656 w 4617"/>
                    <a:gd name="T87" fmla="*/ 3867 h 4617"/>
                    <a:gd name="T88" fmla="*/ 396 w 4617"/>
                    <a:gd name="T89" fmla="*/ 3499 h 4617"/>
                    <a:gd name="T90" fmla="*/ 604 w 4617"/>
                    <a:gd name="T91" fmla="*/ 3204 h 4617"/>
                    <a:gd name="T92" fmla="*/ 115 w 4617"/>
                    <a:gd name="T93" fmla="*/ 2953 h 4617"/>
                    <a:gd name="T94" fmla="*/ 409 w 4617"/>
                    <a:gd name="T95" fmla="*/ 2616 h 4617"/>
                    <a:gd name="T96" fmla="*/ 15 w 4617"/>
                    <a:gd name="T97" fmla="*/ 2264 h 4617"/>
                    <a:gd name="T98" fmla="*/ 98 w 4617"/>
                    <a:gd name="T99" fmla="*/ 1785 h 4617"/>
                    <a:gd name="T100" fmla="*/ 471 w 4617"/>
                    <a:gd name="T101" fmla="*/ 1736 h 4617"/>
                    <a:gd name="T102" fmla="*/ 301 w 4617"/>
                    <a:gd name="T103" fmla="*/ 1174 h 4617"/>
                    <a:gd name="T104" fmla="*/ 817 w 4617"/>
                    <a:gd name="T105" fmla="*/ 1091 h 4617"/>
                    <a:gd name="T106" fmla="*/ 711 w 4617"/>
                    <a:gd name="T107" fmla="*/ 656 h 4617"/>
                    <a:gd name="T108" fmla="*/ 1280 w 4617"/>
                    <a:gd name="T109" fmla="*/ 681 h 4617"/>
                    <a:gd name="T110" fmla="*/ 1247 w 4617"/>
                    <a:gd name="T111" fmla="*/ 320 h 4617"/>
                    <a:gd name="T112" fmla="*/ 1657 w 4617"/>
                    <a:gd name="T113" fmla="*/ 133 h 4617"/>
                    <a:gd name="T114" fmla="*/ 1885 w 4617"/>
                    <a:gd name="T115" fmla="*/ 432 h 46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4617" h="4617">
                      <a:moveTo>
                        <a:pt x="1733" y="2816"/>
                      </a:moveTo>
                      <a:lnTo>
                        <a:pt x="1726" y="2822"/>
                      </a:lnTo>
                      <a:lnTo>
                        <a:pt x="1719" y="2826"/>
                      </a:lnTo>
                      <a:lnTo>
                        <a:pt x="993" y="3246"/>
                      </a:lnTo>
                      <a:lnTo>
                        <a:pt x="1061" y="3334"/>
                      </a:lnTo>
                      <a:lnTo>
                        <a:pt x="1133" y="3417"/>
                      </a:lnTo>
                      <a:lnTo>
                        <a:pt x="1212" y="3494"/>
                      </a:lnTo>
                      <a:lnTo>
                        <a:pt x="1294" y="3565"/>
                      </a:lnTo>
                      <a:lnTo>
                        <a:pt x="1381" y="3631"/>
                      </a:lnTo>
                      <a:lnTo>
                        <a:pt x="1473" y="3691"/>
                      </a:lnTo>
                      <a:lnTo>
                        <a:pt x="1568" y="3744"/>
                      </a:lnTo>
                      <a:lnTo>
                        <a:pt x="1666" y="3790"/>
                      </a:lnTo>
                      <a:lnTo>
                        <a:pt x="1768" y="3831"/>
                      </a:lnTo>
                      <a:lnTo>
                        <a:pt x="1872" y="3864"/>
                      </a:lnTo>
                      <a:lnTo>
                        <a:pt x="1980" y="3891"/>
                      </a:lnTo>
                      <a:lnTo>
                        <a:pt x="2087" y="3909"/>
                      </a:lnTo>
                      <a:lnTo>
                        <a:pt x="2198" y="3922"/>
                      </a:lnTo>
                      <a:lnTo>
                        <a:pt x="2310" y="3924"/>
                      </a:lnTo>
                      <a:lnTo>
                        <a:pt x="2416" y="3922"/>
                      </a:lnTo>
                      <a:lnTo>
                        <a:pt x="2521" y="3910"/>
                      </a:lnTo>
                      <a:lnTo>
                        <a:pt x="2625" y="3894"/>
                      </a:lnTo>
                      <a:lnTo>
                        <a:pt x="2727" y="3870"/>
                      </a:lnTo>
                      <a:lnTo>
                        <a:pt x="2828" y="3839"/>
                      </a:lnTo>
                      <a:lnTo>
                        <a:pt x="2927" y="3801"/>
                      </a:lnTo>
                      <a:lnTo>
                        <a:pt x="3022" y="3758"/>
                      </a:lnTo>
                      <a:lnTo>
                        <a:pt x="3116" y="3708"/>
                      </a:lnTo>
                      <a:lnTo>
                        <a:pt x="3203" y="3654"/>
                      </a:lnTo>
                      <a:lnTo>
                        <a:pt x="3285" y="3596"/>
                      </a:lnTo>
                      <a:lnTo>
                        <a:pt x="3362" y="3533"/>
                      </a:lnTo>
                      <a:lnTo>
                        <a:pt x="3435" y="3467"/>
                      </a:lnTo>
                      <a:lnTo>
                        <a:pt x="3502" y="3396"/>
                      </a:lnTo>
                      <a:lnTo>
                        <a:pt x="3565" y="3323"/>
                      </a:lnTo>
                      <a:lnTo>
                        <a:pt x="3624" y="3244"/>
                      </a:lnTo>
                      <a:lnTo>
                        <a:pt x="2898" y="2826"/>
                      </a:lnTo>
                      <a:lnTo>
                        <a:pt x="2893" y="2823"/>
                      </a:lnTo>
                      <a:lnTo>
                        <a:pt x="2889" y="2821"/>
                      </a:lnTo>
                      <a:lnTo>
                        <a:pt x="2885" y="2818"/>
                      </a:lnTo>
                      <a:lnTo>
                        <a:pt x="2843" y="2863"/>
                      </a:lnTo>
                      <a:lnTo>
                        <a:pt x="2797" y="2903"/>
                      </a:lnTo>
                      <a:lnTo>
                        <a:pt x="2746" y="2941"/>
                      </a:lnTo>
                      <a:lnTo>
                        <a:pt x="2693" y="2974"/>
                      </a:lnTo>
                      <a:lnTo>
                        <a:pt x="2633" y="3005"/>
                      </a:lnTo>
                      <a:lnTo>
                        <a:pt x="2572" y="3032"/>
                      </a:lnTo>
                      <a:lnTo>
                        <a:pt x="2507" y="3051"/>
                      </a:lnTo>
                      <a:lnTo>
                        <a:pt x="2443" y="3067"/>
                      </a:lnTo>
                      <a:lnTo>
                        <a:pt x="2376" y="3075"/>
                      </a:lnTo>
                      <a:lnTo>
                        <a:pt x="2310" y="3078"/>
                      </a:lnTo>
                      <a:lnTo>
                        <a:pt x="2236" y="3074"/>
                      </a:lnTo>
                      <a:lnTo>
                        <a:pt x="2163" y="3064"/>
                      </a:lnTo>
                      <a:lnTo>
                        <a:pt x="2093" y="3046"/>
                      </a:lnTo>
                      <a:lnTo>
                        <a:pt x="2024" y="3023"/>
                      </a:lnTo>
                      <a:lnTo>
                        <a:pt x="1960" y="2993"/>
                      </a:lnTo>
                      <a:lnTo>
                        <a:pt x="1897" y="2956"/>
                      </a:lnTo>
                      <a:lnTo>
                        <a:pt x="1838" y="2916"/>
                      </a:lnTo>
                      <a:lnTo>
                        <a:pt x="1784" y="2868"/>
                      </a:lnTo>
                      <a:lnTo>
                        <a:pt x="1733" y="2816"/>
                      </a:lnTo>
                      <a:close/>
                      <a:moveTo>
                        <a:pt x="2307" y="1847"/>
                      </a:moveTo>
                      <a:lnTo>
                        <a:pt x="2248" y="1851"/>
                      </a:lnTo>
                      <a:lnTo>
                        <a:pt x="2190" y="1862"/>
                      </a:lnTo>
                      <a:lnTo>
                        <a:pt x="2132" y="1882"/>
                      </a:lnTo>
                      <a:lnTo>
                        <a:pt x="2078" y="1908"/>
                      </a:lnTo>
                      <a:lnTo>
                        <a:pt x="2034" y="1938"/>
                      </a:lnTo>
                      <a:lnTo>
                        <a:pt x="1994" y="1970"/>
                      </a:lnTo>
                      <a:lnTo>
                        <a:pt x="1959" y="2008"/>
                      </a:lnTo>
                      <a:lnTo>
                        <a:pt x="1927" y="2048"/>
                      </a:lnTo>
                      <a:lnTo>
                        <a:pt x="1900" y="2092"/>
                      </a:lnTo>
                      <a:lnTo>
                        <a:pt x="1879" y="2139"/>
                      </a:lnTo>
                      <a:lnTo>
                        <a:pt x="1862" y="2190"/>
                      </a:lnTo>
                      <a:lnTo>
                        <a:pt x="1851" y="2248"/>
                      </a:lnTo>
                      <a:lnTo>
                        <a:pt x="1847" y="2309"/>
                      </a:lnTo>
                      <a:lnTo>
                        <a:pt x="1851" y="2369"/>
                      </a:lnTo>
                      <a:lnTo>
                        <a:pt x="1862" y="2427"/>
                      </a:lnTo>
                      <a:lnTo>
                        <a:pt x="1882" y="2485"/>
                      </a:lnTo>
                      <a:lnTo>
                        <a:pt x="1908" y="2539"/>
                      </a:lnTo>
                      <a:lnTo>
                        <a:pt x="1939" y="2584"/>
                      </a:lnTo>
                      <a:lnTo>
                        <a:pt x="1974" y="2626"/>
                      </a:lnTo>
                      <a:lnTo>
                        <a:pt x="2012" y="2662"/>
                      </a:lnTo>
                      <a:lnTo>
                        <a:pt x="2055" y="2695"/>
                      </a:lnTo>
                      <a:lnTo>
                        <a:pt x="2101" y="2721"/>
                      </a:lnTo>
                      <a:lnTo>
                        <a:pt x="2150" y="2742"/>
                      </a:lnTo>
                      <a:lnTo>
                        <a:pt x="2202" y="2758"/>
                      </a:lnTo>
                      <a:lnTo>
                        <a:pt x="2254" y="2767"/>
                      </a:lnTo>
                      <a:lnTo>
                        <a:pt x="2309" y="2770"/>
                      </a:lnTo>
                      <a:lnTo>
                        <a:pt x="2369" y="2766"/>
                      </a:lnTo>
                      <a:lnTo>
                        <a:pt x="2427" y="2755"/>
                      </a:lnTo>
                      <a:lnTo>
                        <a:pt x="2485" y="2735"/>
                      </a:lnTo>
                      <a:lnTo>
                        <a:pt x="2539" y="2709"/>
                      </a:lnTo>
                      <a:lnTo>
                        <a:pt x="2583" y="2679"/>
                      </a:lnTo>
                      <a:lnTo>
                        <a:pt x="2623" y="2647"/>
                      </a:lnTo>
                      <a:lnTo>
                        <a:pt x="2658" y="2609"/>
                      </a:lnTo>
                      <a:lnTo>
                        <a:pt x="2690" y="2569"/>
                      </a:lnTo>
                      <a:lnTo>
                        <a:pt x="2717" y="2525"/>
                      </a:lnTo>
                      <a:lnTo>
                        <a:pt x="2738" y="2478"/>
                      </a:lnTo>
                      <a:lnTo>
                        <a:pt x="2755" y="2427"/>
                      </a:lnTo>
                      <a:lnTo>
                        <a:pt x="2766" y="2369"/>
                      </a:lnTo>
                      <a:lnTo>
                        <a:pt x="2770" y="2307"/>
                      </a:lnTo>
                      <a:lnTo>
                        <a:pt x="2766" y="2248"/>
                      </a:lnTo>
                      <a:lnTo>
                        <a:pt x="2755" y="2190"/>
                      </a:lnTo>
                      <a:lnTo>
                        <a:pt x="2735" y="2132"/>
                      </a:lnTo>
                      <a:lnTo>
                        <a:pt x="2709" y="2078"/>
                      </a:lnTo>
                      <a:lnTo>
                        <a:pt x="2678" y="2033"/>
                      </a:lnTo>
                      <a:lnTo>
                        <a:pt x="2643" y="1991"/>
                      </a:lnTo>
                      <a:lnTo>
                        <a:pt x="2605" y="1955"/>
                      </a:lnTo>
                      <a:lnTo>
                        <a:pt x="2562" y="1922"/>
                      </a:lnTo>
                      <a:lnTo>
                        <a:pt x="2516" y="1896"/>
                      </a:lnTo>
                      <a:lnTo>
                        <a:pt x="2467" y="1875"/>
                      </a:lnTo>
                      <a:lnTo>
                        <a:pt x="2415" y="1859"/>
                      </a:lnTo>
                      <a:lnTo>
                        <a:pt x="2363" y="1850"/>
                      </a:lnTo>
                      <a:lnTo>
                        <a:pt x="2307" y="1847"/>
                      </a:lnTo>
                      <a:close/>
                      <a:moveTo>
                        <a:pt x="2462" y="701"/>
                      </a:moveTo>
                      <a:lnTo>
                        <a:pt x="2462" y="1539"/>
                      </a:lnTo>
                      <a:lnTo>
                        <a:pt x="2462" y="1547"/>
                      </a:lnTo>
                      <a:lnTo>
                        <a:pt x="2461" y="1556"/>
                      </a:lnTo>
                      <a:lnTo>
                        <a:pt x="2531" y="1574"/>
                      </a:lnTo>
                      <a:lnTo>
                        <a:pt x="2600" y="1598"/>
                      </a:lnTo>
                      <a:lnTo>
                        <a:pt x="2664" y="1629"/>
                      </a:lnTo>
                      <a:lnTo>
                        <a:pt x="2727" y="1664"/>
                      </a:lnTo>
                      <a:lnTo>
                        <a:pt x="2786" y="1705"/>
                      </a:lnTo>
                      <a:lnTo>
                        <a:pt x="2840" y="1753"/>
                      </a:lnTo>
                      <a:lnTo>
                        <a:pt x="2891" y="1805"/>
                      </a:lnTo>
                      <a:lnTo>
                        <a:pt x="2935" y="1862"/>
                      </a:lnTo>
                      <a:lnTo>
                        <a:pt x="2974" y="1924"/>
                      </a:lnTo>
                      <a:lnTo>
                        <a:pt x="3009" y="1992"/>
                      </a:lnTo>
                      <a:lnTo>
                        <a:pt x="3037" y="2062"/>
                      </a:lnTo>
                      <a:lnTo>
                        <a:pt x="3058" y="2135"/>
                      </a:lnTo>
                      <a:lnTo>
                        <a:pt x="3072" y="2208"/>
                      </a:lnTo>
                      <a:lnTo>
                        <a:pt x="3078" y="2283"/>
                      </a:lnTo>
                      <a:lnTo>
                        <a:pt x="3077" y="2357"/>
                      </a:lnTo>
                      <a:lnTo>
                        <a:pt x="3068" y="2433"/>
                      </a:lnTo>
                      <a:lnTo>
                        <a:pt x="3051" y="2507"/>
                      </a:lnTo>
                      <a:lnTo>
                        <a:pt x="3037" y="2553"/>
                      </a:lnTo>
                      <a:lnTo>
                        <a:pt x="3044" y="2556"/>
                      </a:lnTo>
                      <a:lnTo>
                        <a:pt x="3051" y="2560"/>
                      </a:lnTo>
                      <a:lnTo>
                        <a:pt x="3778" y="2979"/>
                      </a:lnTo>
                      <a:lnTo>
                        <a:pt x="3818" y="2879"/>
                      </a:lnTo>
                      <a:lnTo>
                        <a:pt x="3853" y="2777"/>
                      </a:lnTo>
                      <a:lnTo>
                        <a:pt x="3881" y="2672"/>
                      </a:lnTo>
                      <a:lnTo>
                        <a:pt x="3902" y="2567"/>
                      </a:lnTo>
                      <a:lnTo>
                        <a:pt x="3916" y="2460"/>
                      </a:lnTo>
                      <a:lnTo>
                        <a:pt x="3923" y="2352"/>
                      </a:lnTo>
                      <a:lnTo>
                        <a:pt x="3923" y="2243"/>
                      </a:lnTo>
                      <a:lnTo>
                        <a:pt x="3915" y="2135"/>
                      </a:lnTo>
                      <a:lnTo>
                        <a:pt x="3899" y="2026"/>
                      </a:lnTo>
                      <a:lnTo>
                        <a:pt x="3877" y="1918"/>
                      </a:lnTo>
                      <a:lnTo>
                        <a:pt x="3846" y="1812"/>
                      </a:lnTo>
                      <a:lnTo>
                        <a:pt x="3808" y="1705"/>
                      </a:lnTo>
                      <a:lnTo>
                        <a:pt x="3762" y="1602"/>
                      </a:lnTo>
                      <a:lnTo>
                        <a:pt x="3708" y="1501"/>
                      </a:lnTo>
                      <a:lnTo>
                        <a:pt x="3649" y="1406"/>
                      </a:lnTo>
                      <a:lnTo>
                        <a:pt x="3583" y="1317"/>
                      </a:lnTo>
                      <a:lnTo>
                        <a:pt x="3513" y="1231"/>
                      </a:lnTo>
                      <a:lnTo>
                        <a:pt x="3438" y="1153"/>
                      </a:lnTo>
                      <a:lnTo>
                        <a:pt x="3356" y="1079"/>
                      </a:lnTo>
                      <a:lnTo>
                        <a:pt x="3270" y="1012"/>
                      </a:lnTo>
                      <a:lnTo>
                        <a:pt x="3180" y="950"/>
                      </a:lnTo>
                      <a:lnTo>
                        <a:pt x="3086" y="894"/>
                      </a:lnTo>
                      <a:lnTo>
                        <a:pt x="2990" y="845"/>
                      </a:lnTo>
                      <a:lnTo>
                        <a:pt x="2889" y="802"/>
                      </a:lnTo>
                      <a:lnTo>
                        <a:pt x="2786" y="765"/>
                      </a:lnTo>
                      <a:lnTo>
                        <a:pt x="2681" y="737"/>
                      </a:lnTo>
                      <a:lnTo>
                        <a:pt x="2573" y="715"/>
                      </a:lnTo>
                      <a:lnTo>
                        <a:pt x="2462" y="701"/>
                      </a:lnTo>
                      <a:close/>
                      <a:moveTo>
                        <a:pt x="2155" y="701"/>
                      </a:moveTo>
                      <a:lnTo>
                        <a:pt x="2057" y="712"/>
                      </a:lnTo>
                      <a:lnTo>
                        <a:pt x="1960" y="730"/>
                      </a:lnTo>
                      <a:lnTo>
                        <a:pt x="1865" y="756"/>
                      </a:lnTo>
                      <a:lnTo>
                        <a:pt x="1770" y="785"/>
                      </a:lnTo>
                      <a:lnTo>
                        <a:pt x="1678" y="821"/>
                      </a:lnTo>
                      <a:lnTo>
                        <a:pt x="1588" y="862"/>
                      </a:lnTo>
                      <a:lnTo>
                        <a:pt x="1501" y="909"/>
                      </a:lnTo>
                      <a:lnTo>
                        <a:pt x="1409" y="967"/>
                      </a:lnTo>
                      <a:lnTo>
                        <a:pt x="1322" y="1028"/>
                      </a:lnTo>
                      <a:lnTo>
                        <a:pt x="1240" y="1097"/>
                      </a:lnTo>
                      <a:lnTo>
                        <a:pt x="1163" y="1168"/>
                      </a:lnTo>
                      <a:lnTo>
                        <a:pt x="1093" y="1244"/>
                      </a:lnTo>
                      <a:lnTo>
                        <a:pt x="1027" y="1325"/>
                      </a:lnTo>
                      <a:lnTo>
                        <a:pt x="967" y="1409"/>
                      </a:lnTo>
                      <a:lnTo>
                        <a:pt x="912" y="1496"/>
                      </a:lnTo>
                      <a:lnTo>
                        <a:pt x="865" y="1585"/>
                      </a:lnTo>
                      <a:lnTo>
                        <a:pt x="821" y="1678"/>
                      </a:lnTo>
                      <a:lnTo>
                        <a:pt x="785" y="1773"/>
                      </a:lnTo>
                      <a:lnTo>
                        <a:pt x="754" y="1869"/>
                      </a:lnTo>
                      <a:lnTo>
                        <a:pt x="730" y="1969"/>
                      </a:lnTo>
                      <a:lnTo>
                        <a:pt x="712" y="2068"/>
                      </a:lnTo>
                      <a:lnTo>
                        <a:pt x="700" y="2170"/>
                      </a:lnTo>
                      <a:lnTo>
                        <a:pt x="694" y="2271"/>
                      </a:lnTo>
                      <a:lnTo>
                        <a:pt x="694" y="2373"/>
                      </a:lnTo>
                      <a:lnTo>
                        <a:pt x="702" y="2476"/>
                      </a:lnTo>
                      <a:lnTo>
                        <a:pt x="715" y="2579"/>
                      </a:lnTo>
                      <a:lnTo>
                        <a:pt x="736" y="2681"/>
                      </a:lnTo>
                      <a:lnTo>
                        <a:pt x="764" y="2781"/>
                      </a:lnTo>
                      <a:lnTo>
                        <a:pt x="797" y="2881"/>
                      </a:lnTo>
                      <a:lnTo>
                        <a:pt x="838" y="2979"/>
                      </a:lnTo>
                      <a:lnTo>
                        <a:pt x="1566" y="2560"/>
                      </a:lnTo>
                      <a:lnTo>
                        <a:pt x="1573" y="2556"/>
                      </a:lnTo>
                      <a:lnTo>
                        <a:pt x="1578" y="2553"/>
                      </a:lnTo>
                      <a:lnTo>
                        <a:pt x="1559" y="2482"/>
                      </a:lnTo>
                      <a:lnTo>
                        <a:pt x="1545" y="2408"/>
                      </a:lnTo>
                      <a:lnTo>
                        <a:pt x="1539" y="2334"/>
                      </a:lnTo>
                      <a:lnTo>
                        <a:pt x="1540" y="2260"/>
                      </a:lnTo>
                      <a:lnTo>
                        <a:pt x="1549" y="2184"/>
                      </a:lnTo>
                      <a:lnTo>
                        <a:pt x="1566" y="2110"/>
                      </a:lnTo>
                      <a:lnTo>
                        <a:pt x="1589" y="2037"/>
                      </a:lnTo>
                      <a:lnTo>
                        <a:pt x="1619" y="1967"/>
                      </a:lnTo>
                      <a:lnTo>
                        <a:pt x="1655" y="1901"/>
                      </a:lnTo>
                      <a:lnTo>
                        <a:pt x="1698" y="1840"/>
                      </a:lnTo>
                      <a:lnTo>
                        <a:pt x="1746" y="1782"/>
                      </a:lnTo>
                      <a:lnTo>
                        <a:pt x="1801" y="1731"/>
                      </a:lnTo>
                      <a:lnTo>
                        <a:pt x="1859" y="1683"/>
                      </a:lnTo>
                      <a:lnTo>
                        <a:pt x="1924" y="1643"/>
                      </a:lnTo>
                      <a:lnTo>
                        <a:pt x="1980" y="1613"/>
                      </a:lnTo>
                      <a:lnTo>
                        <a:pt x="2037" y="1589"/>
                      </a:lnTo>
                      <a:lnTo>
                        <a:pt x="2096" y="1571"/>
                      </a:lnTo>
                      <a:lnTo>
                        <a:pt x="2156" y="1556"/>
                      </a:lnTo>
                      <a:lnTo>
                        <a:pt x="2155" y="1547"/>
                      </a:lnTo>
                      <a:lnTo>
                        <a:pt x="2155" y="1539"/>
                      </a:lnTo>
                      <a:lnTo>
                        <a:pt x="2155" y="701"/>
                      </a:lnTo>
                      <a:close/>
                      <a:moveTo>
                        <a:pt x="2309" y="0"/>
                      </a:moveTo>
                      <a:lnTo>
                        <a:pt x="2332" y="4"/>
                      </a:lnTo>
                      <a:lnTo>
                        <a:pt x="2353" y="15"/>
                      </a:lnTo>
                      <a:lnTo>
                        <a:pt x="2370" y="32"/>
                      </a:lnTo>
                      <a:lnTo>
                        <a:pt x="2381" y="53"/>
                      </a:lnTo>
                      <a:lnTo>
                        <a:pt x="2385" y="77"/>
                      </a:lnTo>
                      <a:lnTo>
                        <a:pt x="2385" y="376"/>
                      </a:lnTo>
                      <a:lnTo>
                        <a:pt x="2394" y="382"/>
                      </a:lnTo>
                      <a:lnTo>
                        <a:pt x="2402" y="388"/>
                      </a:lnTo>
                      <a:lnTo>
                        <a:pt x="2513" y="396"/>
                      </a:lnTo>
                      <a:lnTo>
                        <a:pt x="2623" y="411"/>
                      </a:lnTo>
                      <a:lnTo>
                        <a:pt x="2732" y="432"/>
                      </a:lnTo>
                      <a:lnTo>
                        <a:pt x="2732" y="431"/>
                      </a:lnTo>
                      <a:lnTo>
                        <a:pt x="2812" y="133"/>
                      </a:lnTo>
                      <a:lnTo>
                        <a:pt x="2819" y="115"/>
                      </a:lnTo>
                      <a:lnTo>
                        <a:pt x="2832" y="98"/>
                      </a:lnTo>
                      <a:lnTo>
                        <a:pt x="2847" y="87"/>
                      </a:lnTo>
                      <a:lnTo>
                        <a:pt x="2865" y="78"/>
                      </a:lnTo>
                      <a:lnTo>
                        <a:pt x="2886" y="77"/>
                      </a:lnTo>
                      <a:lnTo>
                        <a:pt x="2906" y="78"/>
                      </a:lnTo>
                      <a:lnTo>
                        <a:pt x="2925" y="87"/>
                      </a:lnTo>
                      <a:lnTo>
                        <a:pt x="2941" y="99"/>
                      </a:lnTo>
                      <a:lnTo>
                        <a:pt x="2952" y="115"/>
                      </a:lnTo>
                      <a:lnTo>
                        <a:pt x="2960" y="133"/>
                      </a:lnTo>
                      <a:lnTo>
                        <a:pt x="2963" y="153"/>
                      </a:lnTo>
                      <a:lnTo>
                        <a:pt x="2960" y="173"/>
                      </a:lnTo>
                      <a:lnTo>
                        <a:pt x="2881" y="470"/>
                      </a:lnTo>
                      <a:lnTo>
                        <a:pt x="2881" y="471"/>
                      </a:lnTo>
                      <a:lnTo>
                        <a:pt x="2879" y="473"/>
                      </a:lnTo>
                      <a:lnTo>
                        <a:pt x="2990" y="511"/>
                      </a:lnTo>
                      <a:lnTo>
                        <a:pt x="3098" y="555"/>
                      </a:lnTo>
                      <a:lnTo>
                        <a:pt x="3203" y="606"/>
                      </a:lnTo>
                      <a:lnTo>
                        <a:pt x="3204" y="606"/>
                      </a:lnTo>
                      <a:lnTo>
                        <a:pt x="3204" y="604"/>
                      </a:lnTo>
                      <a:lnTo>
                        <a:pt x="3358" y="337"/>
                      </a:lnTo>
                      <a:lnTo>
                        <a:pt x="3370" y="320"/>
                      </a:lnTo>
                      <a:lnTo>
                        <a:pt x="3386" y="309"/>
                      </a:lnTo>
                      <a:lnTo>
                        <a:pt x="3404" y="302"/>
                      </a:lnTo>
                      <a:lnTo>
                        <a:pt x="3424" y="299"/>
                      </a:lnTo>
                      <a:lnTo>
                        <a:pt x="3443" y="301"/>
                      </a:lnTo>
                      <a:lnTo>
                        <a:pt x="3463" y="309"/>
                      </a:lnTo>
                      <a:lnTo>
                        <a:pt x="3480" y="322"/>
                      </a:lnTo>
                      <a:lnTo>
                        <a:pt x="3491" y="337"/>
                      </a:lnTo>
                      <a:lnTo>
                        <a:pt x="3499" y="357"/>
                      </a:lnTo>
                      <a:lnTo>
                        <a:pt x="3502" y="375"/>
                      </a:lnTo>
                      <a:lnTo>
                        <a:pt x="3499" y="396"/>
                      </a:lnTo>
                      <a:lnTo>
                        <a:pt x="3491" y="414"/>
                      </a:lnTo>
                      <a:lnTo>
                        <a:pt x="3337" y="681"/>
                      </a:lnTo>
                      <a:lnTo>
                        <a:pt x="3337" y="681"/>
                      </a:lnTo>
                      <a:lnTo>
                        <a:pt x="3335" y="683"/>
                      </a:lnTo>
                      <a:lnTo>
                        <a:pt x="3432" y="747"/>
                      </a:lnTo>
                      <a:lnTo>
                        <a:pt x="3524" y="818"/>
                      </a:lnTo>
                      <a:lnTo>
                        <a:pt x="3612" y="895"/>
                      </a:lnTo>
                      <a:lnTo>
                        <a:pt x="3614" y="894"/>
                      </a:lnTo>
                      <a:lnTo>
                        <a:pt x="3614" y="894"/>
                      </a:lnTo>
                      <a:lnTo>
                        <a:pt x="3832" y="676"/>
                      </a:lnTo>
                      <a:lnTo>
                        <a:pt x="3849" y="663"/>
                      </a:lnTo>
                      <a:lnTo>
                        <a:pt x="3867" y="656"/>
                      </a:lnTo>
                      <a:lnTo>
                        <a:pt x="3887" y="653"/>
                      </a:lnTo>
                      <a:lnTo>
                        <a:pt x="3906" y="656"/>
                      </a:lnTo>
                      <a:lnTo>
                        <a:pt x="3924" y="663"/>
                      </a:lnTo>
                      <a:lnTo>
                        <a:pt x="3941" y="676"/>
                      </a:lnTo>
                      <a:lnTo>
                        <a:pt x="3954" y="693"/>
                      </a:lnTo>
                      <a:lnTo>
                        <a:pt x="3961" y="711"/>
                      </a:lnTo>
                      <a:lnTo>
                        <a:pt x="3964" y="730"/>
                      </a:lnTo>
                      <a:lnTo>
                        <a:pt x="3961" y="750"/>
                      </a:lnTo>
                      <a:lnTo>
                        <a:pt x="3954" y="768"/>
                      </a:lnTo>
                      <a:lnTo>
                        <a:pt x="3941" y="785"/>
                      </a:lnTo>
                      <a:lnTo>
                        <a:pt x="3723" y="1003"/>
                      </a:lnTo>
                      <a:lnTo>
                        <a:pt x="3723" y="1003"/>
                      </a:lnTo>
                      <a:lnTo>
                        <a:pt x="3722" y="1003"/>
                      </a:lnTo>
                      <a:lnTo>
                        <a:pt x="3797" y="1091"/>
                      </a:lnTo>
                      <a:lnTo>
                        <a:pt x="3868" y="1184"/>
                      </a:lnTo>
                      <a:lnTo>
                        <a:pt x="3934" y="1282"/>
                      </a:lnTo>
                      <a:lnTo>
                        <a:pt x="3934" y="1280"/>
                      </a:lnTo>
                      <a:lnTo>
                        <a:pt x="3936" y="1280"/>
                      </a:lnTo>
                      <a:lnTo>
                        <a:pt x="4203" y="1126"/>
                      </a:lnTo>
                      <a:lnTo>
                        <a:pt x="4221" y="1118"/>
                      </a:lnTo>
                      <a:lnTo>
                        <a:pt x="4241" y="1115"/>
                      </a:lnTo>
                      <a:lnTo>
                        <a:pt x="4260" y="1118"/>
                      </a:lnTo>
                      <a:lnTo>
                        <a:pt x="4278" y="1126"/>
                      </a:lnTo>
                      <a:lnTo>
                        <a:pt x="4295" y="1137"/>
                      </a:lnTo>
                      <a:lnTo>
                        <a:pt x="4308" y="1154"/>
                      </a:lnTo>
                      <a:lnTo>
                        <a:pt x="4316" y="1174"/>
                      </a:lnTo>
                      <a:lnTo>
                        <a:pt x="4318" y="1193"/>
                      </a:lnTo>
                      <a:lnTo>
                        <a:pt x="4315" y="1213"/>
                      </a:lnTo>
                      <a:lnTo>
                        <a:pt x="4308" y="1231"/>
                      </a:lnTo>
                      <a:lnTo>
                        <a:pt x="4297" y="1247"/>
                      </a:lnTo>
                      <a:lnTo>
                        <a:pt x="4280" y="1259"/>
                      </a:lnTo>
                      <a:lnTo>
                        <a:pt x="4013" y="1413"/>
                      </a:lnTo>
                      <a:lnTo>
                        <a:pt x="4013" y="1413"/>
                      </a:lnTo>
                      <a:lnTo>
                        <a:pt x="4011" y="1414"/>
                      </a:lnTo>
                      <a:lnTo>
                        <a:pt x="4063" y="1519"/>
                      </a:lnTo>
                      <a:lnTo>
                        <a:pt x="4108" y="1629"/>
                      </a:lnTo>
                      <a:lnTo>
                        <a:pt x="4146" y="1738"/>
                      </a:lnTo>
                      <a:lnTo>
                        <a:pt x="4146" y="1736"/>
                      </a:lnTo>
                      <a:lnTo>
                        <a:pt x="4147" y="1736"/>
                      </a:lnTo>
                      <a:lnTo>
                        <a:pt x="4444" y="1657"/>
                      </a:lnTo>
                      <a:lnTo>
                        <a:pt x="4464" y="1654"/>
                      </a:lnTo>
                      <a:lnTo>
                        <a:pt x="4484" y="1657"/>
                      </a:lnTo>
                      <a:lnTo>
                        <a:pt x="4502" y="1665"/>
                      </a:lnTo>
                      <a:lnTo>
                        <a:pt x="4518" y="1676"/>
                      </a:lnTo>
                      <a:lnTo>
                        <a:pt x="4530" y="1692"/>
                      </a:lnTo>
                      <a:lnTo>
                        <a:pt x="4539" y="1711"/>
                      </a:lnTo>
                      <a:lnTo>
                        <a:pt x="4541" y="1732"/>
                      </a:lnTo>
                      <a:lnTo>
                        <a:pt x="4539" y="1752"/>
                      </a:lnTo>
                      <a:lnTo>
                        <a:pt x="4530" y="1770"/>
                      </a:lnTo>
                      <a:lnTo>
                        <a:pt x="4519" y="1785"/>
                      </a:lnTo>
                      <a:lnTo>
                        <a:pt x="4504" y="1798"/>
                      </a:lnTo>
                      <a:lnTo>
                        <a:pt x="4484" y="1805"/>
                      </a:lnTo>
                      <a:lnTo>
                        <a:pt x="4186" y="1885"/>
                      </a:lnTo>
                      <a:lnTo>
                        <a:pt x="4186" y="1885"/>
                      </a:lnTo>
                      <a:lnTo>
                        <a:pt x="4208" y="2001"/>
                      </a:lnTo>
                      <a:lnTo>
                        <a:pt x="4222" y="2115"/>
                      </a:lnTo>
                      <a:lnTo>
                        <a:pt x="4231" y="2232"/>
                      </a:lnTo>
                      <a:lnTo>
                        <a:pt x="4231" y="2232"/>
                      </a:lnTo>
                      <a:lnTo>
                        <a:pt x="4232" y="2232"/>
                      </a:lnTo>
                      <a:lnTo>
                        <a:pt x="4540" y="2232"/>
                      </a:lnTo>
                      <a:lnTo>
                        <a:pt x="4564" y="2236"/>
                      </a:lnTo>
                      <a:lnTo>
                        <a:pt x="4585" y="2247"/>
                      </a:lnTo>
                      <a:lnTo>
                        <a:pt x="4602" y="2264"/>
                      </a:lnTo>
                      <a:lnTo>
                        <a:pt x="4613" y="2285"/>
                      </a:lnTo>
                      <a:lnTo>
                        <a:pt x="4617" y="2309"/>
                      </a:lnTo>
                      <a:lnTo>
                        <a:pt x="4613" y="2332"/>
                      </a:lnTo>
                      <a:lnTo>
                        <a:pt x="4602" y="2353"/>
                      </a:lnTo>
                      <a:lnTo>
                        <a:pt x="4585" y="2370"/>
                      </a:lnTo>
                      <a:lnTo>
                        <a:pt x="4564" y="2381"/>
                      </a:lnTo>
                      <a:lnTo>
                        <a:pt x="4540" y="2385"/>
                      </a:lnTo>
                      <a:lnTo>
                        <a:pt x="4232" y="2385"/>
                      </a:lnTo>
                      <a:lnTo>
                        <a:pt x="4231" y="2385"/>
                      </a:lnTo>
                      <a:lnTo>
                        <a:pt x="4231" y="2385"/>
                      </a:lnTo>
                      <a:lnTo>
                        <a:pt x="4222" y="2502"/>
                      </a:lnTo>
                      <a:lnTo>
                        <a:pt x="4207" y="2618"/>
                      </a:lnTo>
                      <a:lnTo>
                        <a:pt x="4185" y="2732"/>
                      </a:lnTo>
                      <a:lnTo>
                        <a:pt x="4186" y="2732"/>
                      </a:lnTo>
                      <a:lnTo>
                        <a:pt x="4484" y="2812"/>
                      </a:lnTo>
                      <a:lnTo>
                        <a:pt x="4504" y="2819"/>
                      </a:lnTo>
                      <a:lnTo>
                        <a:pt x="4519" y="2832"/>
                      </a:lnTo>
                      <a:lnTo>
                        <a:pt x="4530" y="2847"/>
                      </a:lnTo>
                      <a:lnTo>
                        <a:pt x="4539" y="2865"/>
                      </a:lnTo>
                      <a:lnTo>
                        <a:pt x="4541" y="2885"/>
                      </a:lnTo>
                      <a:lnTo>
                        <a:pt x="4539" y="2906"/>
                      </a:lnTo>
                      <a:lnTo>
                        <a:pt x="4530" y="2925"/>
                      </a:lnTo>
                      <a:lnTo>
                        <a:pt x="4518" y="2941"/>
                      </a:lnTo>
                      <a:lnTo>
                        <a:pt x="4502" y="2953"/>
                      </a:lnTo>
                      <a:lnTo>
                        <a:pt x="4484" y="2960"/>
                      </a:lnTo>
                      <a:lnTo>
                        <a:pt x="4464" y="2963"/>
                      </a:lnTo>
                      <a:lnTo>
                        <a:pt x="4455" y="2962"/>
                      </a:lnTo>
                      <a:lnTo>
                        <a:pt x="4444" y="2960"/>
                      </a:lnTo>
                      <a:lnTo>
                        <a:pt x="4147" y="2881"/>
                      </a:lnTo>
                      <a:lnTo>
                        <a:pt x="4146" y="2881"/>
                      </a:lnTo>
                      <a:lnTo>
                        <a:pt x="4146" y="2879"/>
                      </a:lnTo>
                      <a:lnTo>
                        <a:pt x="4108" y="2990"/>
                      </a:lnTo>
                      <a:lnTo>
                        <a:pt x="4063" y="3098"/>
                      </a:lnTo>
                      <a:lnTo>
                        <a:pt x="4011" y="3203"/>
                      </a:lnTo>
                      <a:lnTo>
                        <a:pt x="4013" y="3204"/>
                      </a:lnTo>
                      <a:lnTo>
                        <a:pt x="4280" y="3358"/>
                      </a:lnTo>
                      <a:lnTo>
                        <a:pt x="4297" y="3370"/>
                      </a:lnTo>
                      <a:lnTo>
                        <a:pt x="4308" y="3386"/>
                      </a:lnTo>
                      <a:lnTo>
                        <a:pt x="4316" y="3404"/>
                      </a:lnTo>
                      <a:lnTo>
                        <a:pt x="4318" y="3424"/>
                      </a:lnTo>
                      <a:lnTo>
                        <a:pt x="4316" y="3443"/>
                      </a:lnTo>
                      <a:lnTo>
                        <a:pt x="4308" y="3463"/>
                      </a:lnTo>
                      <a:lnTo>
                        <a:pt x="4295" y="3480"/>
                      </a:lnTo>
                      <a:lnTo>
                        <a:pt x="4278" y="3491"/>
                      </a:lnTo>
                      <a:lnTo>
                        <a:pt x="4260" y="3499"/>
                      </a:lnTo>
                      <a:lnTo>
                        <a:pt x="4241" y="3501"/>
                      </a:lnTo>
                      <a:lnTo>
                        <a:pt x="4221" y="3499"/>
                      </a:lnTo>
                      <a:lnTo>
                        <a:pt x="4203" y="3491"/>
                      </a:lnTo>
                      <a:lnTo>
                        <a:pt x="3936" y="3337"/>
                      </a:lnTo>
                      <a:lnTo>
                        <a:pt x="3936" y="3337"/>
                      </a:lnTo>
                      <a:lnTo>
                        <a:pt x="3936" y="3335"/>
                      </a:lnTo>
                      <a:lnTo>
                        <a:pt x="3870" y="3432"/>
                      </a:lnTo>
                      <a:lnTo>
                        <a:pt x="3800" y="3526"/>
                      </a:lnTo>
                      <a:lnTo>
                        <a:pt x="3723" y="3614"/>
                      </a:lnTo>
                      <a:lnTo>
                        <a:pt x="3723" y="3614"/>
                      </a:lnTo>
                      <a:lnTo>
                        <a:pt x="3723" y="3614"/>
                      </a:lnTo>
                      <a:lnTo>
                        <a:pt x="3941" y="3832"/>
                      </a:lnTo>
                      <a:lnTo>
                        <a:pt x="3954" y="3849"/>
                      </a:lnTo>
                      <a:lnTo>
                        <a:pt x="3961" y="3867"/>
                      </a:lnTo>
                      <a:lnTo>
                        <a:pt x="3964" y="3887"/>
                      </a:lnTo>
                      <a:lnTo>
                        <a:pt x="3961" y="3906"/>
                      </a:lnTo>
                      <a:lnTo>
                        <a:pt x="3954" y="3924"/>
                      </a:lnTo>
                      <a:lnTo>
                        <a:pt x="3941" y="3941"/>
                      </a:lnTo>
                      <a:lnTo>
                        <a:pt x="3924" y="3954"/>
                      </a:lnTo>
                      <a:lnTo>
                        <a:pt x="3906" y="3961"/>
                      </a:lnTo>
                      <a:lnTo>
                        <a:pt x="3887" y="3964"/>
                      </a:lnTo>
                      <a:lnTo>
                        <a:pt x="3867" y="3961"/>
                      </a:lnTo>
                      <a:lnTo>
                        <a:pt x="3849" y="3954"/>
                      </a:lnTo>
                      <a:lnTo>
                        <a:pt x="3832" y="3941"/>
                      </a:lnTo>
                      <a:lnTo>
                        <a:pt x="3614" y="3723"/>
                      </a:lnTo>
                      <a:lnTo>
                        <a:pt x="3614" y="3722"/>
                      </a:lnTo>
                      <a:lnTo>
                        <a:pt x="3526" y="3797"/>
                      </a:lnTo>
                      <a:lnTo>
                        <a:pt x="3433" y="3868"/>
                      </a:lnTo>
                      <a:lnTo>
                        <a:pt x="3335" y="3934"/>
                      </a:lnTo>
                      <a:lnTo>
                        <a:pt x="3337" y="3936"/>
                      </a:lnTo>
                      <a:lnTo>
                        <a:pt x="3337" y="3936"/>
                      </a:lnTo>
                      <a:lnTo>
                        <a:pt x="3491" y="4203"/>
                      </a:lnTo>
                      <a:lnTo>
                        <a:pt x="3499" y="4221"/>
                      </a:lnTo>
                      <a:lnTo>
                        <a:pt x="3502" y="4242"/>
                      </a:lnTo>
                      <a:lnTo>
                        <a:pt x="3499" y="4260"/>
                      </a:lnTo>
                      <a:lnTo>
                        <a:pt x="3491" y="4280"/>
                      </a:lnTo>
                      <a:lnTo>
                        <a:pt x="3480" y="4295"/>
                      </a:lnTo>
                      <a:lnTo>
                        <a:pt x="3463" y="4308"/>
                      </a:lnTo>
                      <a:lnTo>
                        <a:pt x="3445" y="4315"/>
                      </a:lnTo>
                      <a:lnTo>
                        <a:pt x="3425" y="4318"/>
                      </a:lnTo>
                      <a:lnTo>
                        <a:pt x="3405" y="4315"/>
                      </a:lnTo>
                      <a:lnTo>
                        <a:pt x="3387" y="4308"/>
                      </a:lnTo>
                      <a:lnTo>
                        <a:pt x="3370" y="4295"/>
                      </a:lnTo>
                      <a:lnTo>
                        <a:pt x="3358" y="4280"/>
                      </a:lnTo>
                      <a:lnTo>
                        <a:pt x="3204" y="4013"/>
                      </a:lnTo>
                      <a:lnTo>
                        <a:pt x="3203" y="4011"/>
                      </a:lnTo>
                      <a:lnTo>
                        <a:pt x="3098" y="4063"/>
                      </a:lnTo>
                      <a:lnTo>
                        <a:pt x="2988" y="4108"/>
                      </a:lnTo>
                      <a:lnTo>
                        <a:pt x="2879" y="4146"/>
                      </a:lnTo>
                      <a:lnTo>
                        <a:pt x="2881" y="4146"/>
                      </a:lnTo>
                      <a:lnTo>
                        <a:pt x="2881" y="4147"/>
                      </a:lnTo>
                      <a:lnTo>
                        <a:pt x="2960" y="4444"/>
                      </a:lnTo>
                      <a:lnTo>
                        <a:pt x="2963" y="4464"/>
                      </a:lnTo>
                      <a:lnTo>
                        <a:pt x="2960" y="4484"/>
                      </a:lnTo>
                      <a:lnTo>
                        <a:pt x="2953" y="4502"/>
                      </a:lnTo>
                      <a:lnTo>
                        <a:pt x="2941" y="4518"/>
                      </a:lnTo>
                      <a:lnTo>
                        <a:pt x="2925" y="4530"/>
                      </a:lnTo>
                      <a:lnTo>
                        <a:pt x="2906" y="4539"/>
                      </a:lnTo>
                      <a:lnTo>
                        <a:pt x="2896" y="4540"/>
                      </a:lnTo>
                      <a:lnTo>
                        <a:pt x="2886" y="4540"/>
                      </a:lnTo>
                      <a:lnTo>
                        <a:pt x="2867" y="4539"/>
                      </a:lnTo>
                      <a:lnTo>
                        <a:pt x="2849" y="4530"/>
                      </a:lnTo>
                      <a:lnTo>
                        <a:pt x="2832" y="4519"/>
                      </a:lnTo>
                      <a:lnTo>
                        <a:pt x="2821" y="4504"/>
                      </a:lnTo>
                      <a:lnTo>
                        <a:pt x="2812" y="4484"/>
                      </a:lnTo>
                      <a:lnTo>
                        <a:pt x="2732" y="4186"/>
                      </a:lnTo>
                      <a:lnTo>
                        <a:pt x="2732" y="4186"/>
                      </a:lnTo>
                      <a:lnTo>
                        <a:pt x="2732" y="4185"/>
                      </a:lnTo>
                      <a:lnTo>
                        <a:pt x="2616" y="4207"/>
                      </a:lnTo>
                      <a:lnTo>
                        <a:pt x="2502" y="4222"/>
                      </a:lnTo>
                      <a:lnTo>
                        <a:pt x="2385" y="4229"/>
                      </a:lnTo>
                      <a:lnTo>
                        <a:pt x="2385" y="4231"/>
                      </a:lnTo>
                      <a:lnTo>
                        <a:pt x="2385" y="4232"/>
                      </a:lnTo>
                      <a:lnTo>
                        <a:pt x="2385" y="4540"/>
                      </a:lnTo>
                      <a:lnTo>
                        <a:pt x="2381" y="4564"/>
                      </a:lnTo>
                      <a:lnTo>
                        <a:pt x="2370" y="4585"/>
                      </a:lnTo>
                      <a:lnTo>
                        <a:pt x="2353" y="4602"/>
                      </a:lnTo>
                      <a:lnTo>
                        <a:pt x="2332" y="4613"/>
                      </a:lnTo>
                      <a:lnTo>
                        <a:pt x="2309" y="4617"/>
                      </a:lnTo>
                      <a:lnTo>
                        <a:pt x="2285" y="4613"/>
                      </a:lnTo>
                      <a:lnTo>
                        <a:pt x="2264" y="4602"/>
                      </a:lnTo>
                      <a:lnTo>
                        <a:pt x="2247" y="4585"/>
                      </a:lnTo>
                      <a:lnTo>
                        <a:pt x="2236" y="4564"/>
                      </a:lnTo>
                      <a:lnTo>
                        <a:pt x="2232" y="4540"/>
                      </a:lnTo>
                      <a:lnTo>
                        <a:pt x="2232" y="4232"/>
                      </a:lnTo>
                      <a:lnTo>
                        <a:pt x="2232" y="4229"/>
                      </a:lnTo>
                      <a:lnTo>
                        <a:pt x="2115" y="4221"/>
                      </a:lnTo>
                      <a:lnTo>
                        <a:pt x="1999" y="4206"/>
                      </a:lnTo>
                      <a:lnTo>
                        <a:pt x="1885" y="4185"/>
                      </a:lnTo>
                      <a:lnTo>
                        <a:pt x="1885" y="4185"/>
                      </a:lnTo>
                      <a:lnTo>
                        <a:pt x="1885" y="4186"/>
                      </a:lnTo>
                      <a:lnTo>
                        <a:pt x="1805" y="4484"/>
                      </a:lnTo>
                      <a:lnTo>
                        <a:pt x="1798" y="4504"/>
                      </a:lnTo>
                      <a:lnTo>
                        <a:pt x="1785" y="4519"/>
                      </a:lnTo>
                      <a:lnTo>
                        <a:pt x="1770" y="4530"/>
                      </a:lnTo>
                      <a:lnTo>
                        <a:pt x="1752" y="4539"/>
                      </a:lnTo>
                      <a:lnTo>
                        <a:pt x="1731" y="4540"/>
                      </a:lnTo>
                      <a:lnTo>
                        <a:pt x="1721" y="4540"/>
                      </a:lnTo>
                      <a:lnTo>
                        <a:pt x="1711" y="4539"/>
                      </a:lnTo>
                      <a:lnTo>
                        <a:pt x="1692" y="4530"/>
                      </a:lnTo>
                      <a:lnTo>
                        <a:pt x="1676" y="4518"/>
                      </a:lnTo>
                      <a:lnTo>
                        <a:pt x="1665" y="4502"/>
                      </a:lnTo>
                      <a:lnTo>
                        <a:pt x="1657" y="4484"/>
                      </a:lnTo>
                      <a:lnTo>
                        <a:pt x="1654" y="4464"/>
                      </a:lnTo>
                      <a:lnTo>
                        <a:pt x="1657" y="4444"/>
                      </a:lnTo>
                      <a:lnTo>
                        <a:pt x="1736" y="4147"/>
                      </a:lnTo>
                      <a:lnTo>
                        <a:pt x="1736" y="4146"/>
                      </a:lnTo>
                      <a:lnTo>
                        <a:pt x="1738" y="4144"/>
                      </a:lnTo>
                      <a:lnTo>
                        <a:pt x="1627" y="4106"/>
                      </a:lnTo>
                      <a:lnTo>
                        <a:pt x="1519" y="4062"/>
                      </a:lnTo>
                      <a:lnTo>
                        <a:pt x="1414" y="4011"/>
                      </a:lnTo>
                      <a:lnTo>
                        <a:pt x="1414" y="4011"/>
                      </a:lnTo>
                      <a:lnTo>
                        <a:pt x="1413" y="4013"/>
                      </a:lnTo>
                      <a:lnTo>
                        <a:pt x="1259" y="4280"/>
                      </a:lnTo>
                      <a:lnTo>
                        <a:pt x="1247" y="4295"/>
                      </a:lnTo>
                      <a:lnTo>
                        <a:pt x="1231" y="4308"/>
                      </a:lnTo>
                      <a:lnTo>
                        <a:pt x="1212" y="4315"/>
                      </a:lnTo>
                      <a:lnTo>
                        <a:pt x="1192" y="4318"/>
                      </a:lnTo>
                      <a:lnTo>
                        <a:pt x="1174" y="4315"/>
                      </a:lnTo>
                      <a:lnTo>
                        <a:pt x="1154" y="4308"/>
                      </a:lnTo>
                      <a:lnTo>
                        <a:pt x="1137" y="4295"/>
                      </a:lnTo>
                      <a:lnTo>
                        <a:pt x="1126" y="4280"/>
                      </a:lnTo>
                      <a:lnTo>
                        <a:pt x="1118" y="4260"/>
                      </a:lnTo>
                      <a:lnTo>
                        <a:pt x="1116" y="4242"/>
                      </a:lnTo>
                      <a:lnTo>
                        <a:pt x="1118" y="4221"/>
                      </a:lnTo>
                      <a:lnTo>
                        <a:pt x="1126" y="4203"/>
                      </a:lnTo>
                      <a:lnTo>
                        <a:pt x="1280" y="3936"/>
                      </a:lnTo>
                      <a:lnTo>
                        <a:pt x="1280" y="3936"/>
                      </a:lnTo>
                      <a:lnTo>
                        <a:pt x="1282" y="3934"/>
                      </a:lnTo>
                      <a:lnTo>
                        <a:pt x="1185" y="3870"/>
                      </a:lnTo>
                      <a:lnTo>
                        <a:pt x="1093" y="3799"/>
                      </a:lnTo>
                      <a:lnTo>
                        <a:pt x="1005" y="3722"/>
                      </a:lnTo>
                      <a:lnTo>
                        <a:pt x="1003" y="3723"/>
                      </a:lnTo>
                      <a:lnTo>
                        <a:pt x="1003" y="3723"/>
                      </a:lnTo>
                      <a:lnTo>
                        <a:pt x="785" y="3941"/>
                      </a:lnTo>
                      <a:lnTo>
                        <a:pt x="768" y="3954"/>
                      </a:lnTo>
                      <a:lnTo>
                        <a:pt x="750" y="3961"/>
                      </a:lnTo>
                      <a:lnTo>
                        <a:pt x="730" y="3964"/>
                      </a:lnTo>
                      <a:lnTo>
                        <a:pt x="711" y="3961"/>
                      </a:lnTo>
                      <a:lnTo>
                        <a:pt x="693" y="3954"/>
                      </a:lnTo>
                      <a:lnTo>
                        <a:pt x="676" y="3941"/>
                      </a:lnTo>
                      <a:lnTo>
                        <a:pt x="663" y="3924"/>
                      </a:lnTo>
                      <a:lnTo>
                        <a:pt x="656" y="3906"/>
                      </a:lnTo>
                      <a:lnTo>
                        <a:pt x="653" y="3887"/>
                      </a:lnTo>
                      <a:lnTo>
                        <a:pt x="656" y="3867"/>
                      </a:lnTo>
                      <a:lnTo>
                        <a:pt x="663" y="3849"/>
                      </a:lnTo>
                      <a:lnTo>
                        <a:pt x="676" y="3832"/>
                      </a:lnTo>
                      <a:lnTo>
                        <a:pt x="894" y="3614"/>
                      </a:lnTo>
                      <a:lnTo>
                        <a:pt x="894" y="3614"/>
                      </a:lnTo>
                      <a:lnTo>
                        <a:pt x="895" y="3614"/>
                      </a:lnTo>
                      <a:lnTo>
                        <a:pt x="820" y="3526"/>
                      </a:lnTo>
                      <a:lnTo>
                        <a:pt x="749" y="3433"/>
                      </a:lnTo>
                      <a:lnTo>
                        <a:pt x="683" y="3335"/>
                      </a:lnTo>
                      <a:lnTo>
                        <a:pt x="683" y="3337"/>
                      </a:lnTo>
                      <a:lnTo>
                        <a:pt x="681" y="3337"/>
                      </a:lnTo>
                      <a:lnTo>
                        <a:pt x="414" y="3491"/>
                      </a:lnTo>
                      <a:lnTo>
                        <a:pt x="396" y="3499"/>
                      </a:lnTo>
                      <a:lnTo>
                        <a:pt x="376" y="3501"/>
                      </a:lnTo>
                      <a:lnTo>
                        <a:pt x="357" y="3499"/>
                      </a:lnTo>
                      <a:lnTo>
                        <a:pt x="339" y="3491"/>
                      </a:lnTo>
                      <a:lnTo>
                        <a:pt x="322" y="3480"/>
                      </a:lnTo>
                      <a:lnTo>
                        <a:pt x="309" y="3463"/>
                      </a:lnTo>
                      <a:lnTo>
                        <a:pt x="301" y="3443"/>
                      </a:lnTo>
                      <a:lnTo>
                        <a:pt x="299" y="3424"/>
                      </a:lnTo>
                      <a:lnTo>
                        <a:pt x="302" y="3404"/>
                      </a:lnTo>
                      <a:lnTo>
                        <a:pt x="309" y="3386"/>
                      </a:lnTo>
                      <a:lnTo>
                        <a:pt x="320" y="3370"/>
                      </a:lnTo>
                      <a:lnTo>
                        <a:pt x="337" y="3358"/>
                      </a:lnTo>
                      <a:lnTo>
                        <a:pt x="604" y="3204"/>
                      </a:lnTo>
                      <a:lnTo>
                        <a:pt x="604" y="3204"/>
                      </a:lnTo>
                      <a:lnTo>
                        <a:pt x="606" y="3203"/>
                      </a:lnTo>
                      <a:lnTo>
                        <a:pt x="554" y="3098"/>
                      </a:lnTo>
                      <a:lnTo>
                        <a:pt x="509" y="2988"/>
                      </a:lnTo>
                      <a:lnTo>
                        <a:pt x="471" y="2879"/>
                      </a:lnTo>
                      <a:lnTo>
                        <a:pt x="471" y="2881"/>
                      </a:lnTo>
                      <a:lnTo>
                        <a:pt x="470" y="2881"/>
                      </a:lnTo>
                      <a:lnTo>
                        <a:pt x="173" y="2960"/>
                      </a:lnTo>
                      <a:lnTo>
                        <a:pt x="162" y="2962"/>
                      </a:lnTo>
                      <a:lnTo>
                        <a:pt x="153" y="2963"/>
                      </a:lnTo>
                      <a:lnTo>
                        <a:pt x="133" y="2960"/>
                      </a:lnTo>
                      <a:lnTo>
                        <a:pt x="115" y="2953"/>
                      </a:lnTo>
                      <a:lnTo>
                        <a:pt x="99" y="2941"/>
                      </a:lnTo>
                      <a:lnTo>
                        <a:pt x="87" y="2925"/>
                      </a:lnTo>
                      <a:lnTo>
                        <a:pt x="78" y="2906"/>
                      </a:lnTo>
                      <a:lnTo>
                        <a:pt x="76" y="2885"/>
                      </a:lnTo>
                      <a:lnTo>
                        <a:pt x="78" y="2865"/>
                      </a:lnTo>
                      <a:lnTo>
                        <a:pt x="87" y="2847"/>
                      </a:lnTo>
                      <a:lnTo>
                        <a:pt x="98" y="2832"/>
                      </a:lnTo>
                      <a:lnTo>
                        <a:pt x="113" y="2819"/>
                      </a:lnTo>
                      <a:lnTo>
                        <a:pt x="133" y="2812"/>
                      </a:lnTo>
                      <a:lnTo>
                        <a:pt x="431" y="2732"/>
                      </a:lnTo>
                      <a:lnTo>
                        <a:pt x="431" y="2732"/>
                      </a:lnTo>
                      <a:lnTo>
                        <a:pt x="409" y="2616"/>
                      </a:lnTo>
                      <a:lnTo>
                        <a:pt x="395" y="2502"/>
                      </a:lnTo>
                      <a:lnTo>
                        <a:pt x="386" y="2385"/>
                      </a:lnTo>
                      <a:lnTo>
                        <a:pt x="386" y="2385"/>
                      </a:lnTo>
                      <a:lnTo>
                        <a:pt x="385" y="2385"/>
                      </a:lnTo>
                      <a:lnTo>
                        <a:pt x="77" y="2385"/>
                      </a:lnTo>
                      <a:lnTo>
                        <a:pt x="53" y="2381"/>
                      </a:lnTo>
                      <a:lnTo>
                        <a:pt x="32" y="2370"/>
                      </a:lnTo>
                      <a:lnTo>
                        <a:pt x="15" y="2353"/>
                      </a:lnTo>
                      <a:lnTo>
                        <a:pt x="4" y="2332"/>
                      </a:lnTo>
                      <a:lnTo>
                        <a:pt x="0" y="2309"/>
                      </a:lnTo>
                      <a:lnTo>
                        <a:pt x="4" y="2285"/>
                      </a:lnTo>
                      <a:lnTo>
                        <a:pt x="15" y="2264"/>
                      </a:lnTo>
                      <a:lnTo>
                        <a:pt x="32" y="2247"/>
                      </a:lnTo>
                      <a:lnTo>
                        <a:pt x="53" y="2236"/>
                      </a:lnTo>
                      <a:lnTo>
                        <a:pt x="77" y="2232"/>
                      </a:lnTo>
                      <a:lnTo>
                        <a:pt x="385" y="2232"/>
                      </a:lnTo>
                      <a:lnTo>
                        <a:pt x="386" y="2232"/>
                      </a:lnTo>
                      <a:lnTo>
                        <a:pt x="395" y="2115"/>
                      </a:lnTo>
                      <a:lnTo>
                        <a:pt x="410" y="1999"/>
                      </a:lnTo>
                      <a:lnTo>
                        <a:pt x="432" y="1885"/>
                      </a:lnTo>
                      <a:lnTo>
                        <a:pt x="431" y="1885"/>
                      </a:lnTo>
                      <a:lnTo>
                        <a:pt x="133" y="1805"/>
                      </a:lnTo>
                      <a:lnTo>
                        <a:pt x="113" y="1798"/>
                      </a:lnTo>
                      <a:lnTo>
                        <a:pt x="98" y="1785"/>
                      </a:lnTo>
                      <a:lnTo>
                        <a:pt x="87" y="1770"/>
                      </a:lnTo>
                      <a:lnTo>
                        <a:pt x="78" y="1752"/>
                      </a:lnTo>
                      <a:lnTo>
                        <a:pt x="76" y="1732"/>
                      </a:lnTo>
                      <a:lnTo>
                        <a:pt x="78" y="1711"/>
                      </a:lnTo>
                      <a:lnTo>
                        <a:pt x="87" y="1692"/>
                      </a:lnTo>
                      <a:lnTo>
                        <a:pt x="99" y="1676"/>
                      </a:lnTo>
                      <a:lnTo>
                        <a:pt x="115" y="1665"/>
                      </a:lnTo>
                      <a:lnTo>
                        <a:pt x="133" y="1657"/>
                      </a:lnTo>
                      <a:lnTo>
                        <a:pt x="153" y="1654"/>
                      </a:lnTo>
                      <a:lnTo>
                        <a:pt x="173" y="1657"/>
                      </a:lnTo>
                      <a:lnTo>
                        <a:pt x="470" y="1736"/>
                      </a:lnTo>
                      <a:lnTo>
                        <a:pt x="471" y="1736"/>
                      </a:lnTo>
                      <a:lnTo>
                        <a:pt x="471" y="1738"/>
                      </a:lnTo>
                      <a:lnTo>
                        <a:pt x="509" y="1627"/>
                      </a:lnTo>
                      <a:lnTo>
                        <a:pt x="554" y="1519"/>
                      </a:lnTo>
                      <a:lnTo>
                        <a:pt x="606" y="1414"/>
                      </a:lnTo>
                      <a:lnTo>
                        <a:pt x="604" y="1413"/>
                      </a:lnTo>
                      <a:lnTo>
                        <a:pt x="604" y="1413"/>
                      </a:lnTo>
                      <a:lnTo>
                        <a:pt x="337" y="1259"/>
                      </a:lnTo>
                      <a:lnTo>
                        <a:pt x="320" y="1247"/>
                      </a:lnTo>
                      <a:lnTo>
                        <a:pt x="309" y="1231"/>
                      </a:lnTo>
                      <a:lnTo>
                        <a:pt x="302" y="1213"/>
                      </a:lnTo>
                      <a:lnTo>
                        <a:pt x="299" y="1193"/>
                      </a:lnTo>
                      <a:lnTo>
                        <a:pt x="301" y="1174"/>
                      </a:lnTo>
                      <a:lnTo>
                        <a:pt x="309" y="1154"/>
                      </a:lnTo>
                      <a:lnTo>
                        <a:pt x="322" y="1137"/>
                      </a:lnTo>
                      <a:lnTo>
                        <a:pt x="337" y="1126"/>
                      </a:lnTo>
                      <a:lnTo>
                        <a:pt x="357" y="1118"/>
                      </a:lnTo>
                      <a:lnTo>
                        <a:pt x="375" y="1115"/>
                      </a:lnTo>
                      <a:lnTo>
                        <a:pt x="396" y="1118"/>
                      </a:lnTo>
                      <a:lnTo>
                        <a:pt x="414" y="1126"/>
                      </a:lnTo>
                      <a:lnTo>
                        <a:pt x="681" y="1280"/>
                      </a:lnTo>
                      <a:lnTo>
                        <a:pt x="681" y="1280"/>
                      </a:lnTo>
                      <a:lnTo>
                        <a:pt x="683" y="1282"/>
                      </a:lnTo>
                      <a:lnTo>
                        <a:pt x="747" y="1185"/>
                      </a:lnTo>
                      <a:lnTo>
                        <a:pt x="817" y="1091"/>
                      </a:lnTo>
                      <a:lnTo>
                        <a:pt x="894" y="1003"/>
                      </a:lnTo>
                      <a:lnTo>
                        <a:pt x="894" y="1003"/>
                      </a:lnTo>
                      <a:lnTo>
                        <a:pt x="894" y="1003"/>
                      </a:lnTo>
                      <a:lnTo>
                        <a:pt x="676" y="785"/>
                      </a:lnTo>
                      <a:lnTo>
                        <a:pt x="663" y="768"/>
                      </a:lnTo>
                      <a:lnTo>
                        <a:pt x="656" y="750"/>
                      </a:lnTo>
                      <a:lnTo>
                        <a:pt x="653" y="730"/>
                      </a:lnTo>
                      <a:lnTo>
                        <a:pt x="656" y="711"/>
                      </a:lnTo>
                      <a:lnTo>
                        <a:pt x="663" y="693"/>
                      </a:lnTo>
                      <a:lnTo>
                        <a:pt x="676" y="676"/>
                      </a:lnTo>
                      <a:lnTo>
                        <a:pt x="693" y="663"/>
                      </a:lnTo>
                      <a:lnTo>
                        <a:pt x="711" y="656"/>
                      </a:lnTo>
                      <a:lnTo>
                        <a:pt x="730" y="653"/>
                      </a:lnTo>
                      <a:lnTo>
                        <a:pt x="750" y="656"/>
                      </a:lnTo>
                      <a:lnTo>
                        <a:pt x="768" y="663"/>
                      </a:lnTo>
                      <a:lnTo>
                        <a:pt x="785" y="676"/>
                      </a:lnTo>
                      <a:lnTo>
                        <a:pt x="1003" y="894"/>
                      </a:lnTo>
                      <a:lnTo>
                        <a:pt x="1003" y="894"/>
                      </a:lnTo>
                      <a:lnTo>
                        <a:pt x="1003" y="895"/>
                      </a:lnTo>
                      <a:lnTo>
                        <a:pt x="1091" y="820"/>
                      </a:lnTo>
                      <a:lnTo>
                        <a:pt x="1184" y="749"/>
                      </a:lnTo>
                      <a:lnTo>
                        <a:pt x="1282" y="683"/>
                      </a:lnTo>
                      <a:lnTo>
                        <a:pt x="1280" y="681"/>
                      </a:lnTo>
                      <a:lnTo>
                        <a:pt x="1280" y="681"/>
                      </a:lnTo>
                      <a:lnTo>
                        <a:pt x="1126" y="414"/>
                      </a:lnTo>
                      <a:lnTo>
                        <a:pt x="1118" y="396"/>
                      </a:lnTo>
                      <a:lnTo>
                        <a:pt x="1115" y="375"/>
                      </a:lnTo>
                      <a:lnTo>
                        <a:pt x="1118" y="357"/>
                      </a:lnTo>
                      <a:lnTo>
                        <a:pt x="1126" y="337"/>
                      </a:lnTo>
                      <a:lnTo>
                        <a:pt x="1137" y="322"/>
                      </a:lnTo>
                      <a:lnTo>
                        <a:pt x="1154" y="309"/>
                      </a:lnTo>
                      <a:lnTo>
                        <a:pt x="1174" y="301"/>
                      </a:lnTo>
                      <a:lnTo>
                        <a:pt x="1193" y="299"/>
                      </a:lnTo>
                      <a:lnTo>
                        <a:pt x="1213" y="302"/>
                      </a:lnTo>
                      <a:lnTo>
                        <a:pt x="1231" y="309"/>
                      </a:lnTo>
                      <a:lnTo>
                        <a:pt x="1247" y="320"/>
                      </a:lnTo>
                      <a:lnTo>
                        <a:pt x="1259" y="337"/>
                      </a:lnTo>
                      <a:lnTo>
                        <a:pt x="1413" y="604"/>
                      </a:lnTo>
                      <a:lnTo>
                        <a:pt x="1413" y="606"/>
                      </a:lnTo>
                      <a:lnTo>
                        <a:pt x="1414" y="606"/>
                      </a:lnTo>
                      <a:lnTo>
                        <a:pt x="1519" y="554"/>
                      </a:lnTo>
                      <a:lnTo>
                        <a:pt x="1629" y="509"/>
                      </a:lnTo>
                      <a:lnTo>
                        <a:pt x="1738" y="471"/>
                      </a:lnTo>
                      <a:lnTo>
                        <a:pt x="1736" y="471"/>
                      </a:lnTo>
                      <a:lnTo>
                        <a:pt x="1736" y="470"/>
                      </a:lnTo>
                      <a:lnTo>
                        <a:pt x="1657" y="173"/>
                      </a:lnTo>
                      <a:lnTo>
                        <a:pt x="1654" y="153"/>
                      </a:lnTo>
                      <a:lnTo>
                        <a:pt x="1657" y="133"/>
                      </a:lnTo>
                      <a:lnTo>
                        <a:pt x="1665" y="115"/>
                      </a:lnTo>
                      <a:lnTo>
                        <a:pt x="1676" y="99"/>
                      </a:lnTo>
                      <a:lnTo>
                        <a:pt x="1692" y="87"/>
                      </a:lnTo>
                      <a:lnTo>
                        <a:pt x="1711" y="78"/>
                      </a:lnTo>
                      <a:lnTo>
                        <a:pt x="1732" y="76"/>
                      </a:lnTo>
                      <a:lnTo>
                        <a:pt x="1752" y="78"/>
                      </a:lnTo>
                      <a:lnTo>
                        <a:pt x="1770" y="87"/>
                      </a:lnTo>
                      <a:lnTo>
                        <a:pt x="1785" y="98"/>
                      </a:lnTo>
                      <a:lnTo>
                        <a:pt x="1798" y="113"/>
                      </a:lnTo>
                      <a:lnTo>
                        <a:pt x="1805" y="133"/>
                      </a:lnTo>
                      <a:lnTo>
                        <a:pt x="1885" y="431"/>
                      </a:lnTo>
                      <a:lnTo>
                        <a:pt x="1885" y="432"/>
                      </a:lnTo>
                      <a:lnTo>
                        <a:pt x="1995" y="411"/>
                      </a:lnTo>
                      <a:lnTo>
                        <a:pt x="2106" y="396"/>
                      </a:lnTo>
                      <a:lnTo>
                        <a:pt x="2215" y="388"/>
                      </a:lnTo>
                      <a:lnTo>
                        <a:pt x="2223" y="382"/>
                      </a:lnTo>
                      <a:lnTo>
                        <a:pt x="2232" y="376"/>
                      </a:lnTo>
                      <a:lnTo>
                        <a:pt x="2232" y="77"/>
                      </a:lnTo>
                      <a:lnTo>
                        <a:pt x="2236" y="53"/>
                      </a:lnTo>
                      <a:lnTo>
                        <a:pt x="2247" y="32"/>
                      </a:lnTo>
                      <a:lnTo>
                        <a:pt x="2264" y="15"/>
                      </a:lnTo>
                      <a:lnTo>
                        <a:pt x="2285" y="4"/>
                      </a:lnTo>
                      <a:lnTo>
                        <a:pt x="2309" y="0"/>
                      </a:lnTo>
                      <a:close/>
                    </a:path>
                  </a:pathLst>
                </a:custGeom>
                <a:solidFill>
                  <a:sysClr val="window" lastClr="FFFFFF">
                    <a:lumMod val="7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62" name="Freeform 59">
                  <a:extLst>
                    <a:ext uri="{FF2B5EF4-FFF2-40B4-BE49-F238E27FC236}">
                      <a16:creationId xmlns:a16="http://schemas.microsoft.com/office/drawing/2014/main" id="{A7A67027-4F60-96FE-72F8-319F7504003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901026" y="3256595"/>
                  <a:ext cx="831970" cy="840256"/>
                </a:xfrm>
                <a:custGeom>
                  <a:avLst/>
                  <a:gdLst>
                    <a:gd name="T0" fmla="*/ 1136 w 2411"/>
                    <a:gd name="T1" fmla="*/ 712 h 2433"/>
                    <a:gd name="T2" fmla="*/ 1004 w 2411"/>
                    <a:gd name="T3" fmla="*/ 748 h 2433"/>
                    <a:gd name="T4" fmla="*/ 892 w 2411"/>
                    <a:gd name="T5" fmla="*/ 816 h 2433"/>
                    <a:gd name="T6" fmla="*/ 801 w 2411"/>
                    <a:gd name="T7" fmla="*/ 909 h 2433"/>
                    <a:gd name="T8" fmla="*/ 735 w 2411"/>
                    <a:gd name="T9" fmla="*/ 1023 h 2433"/>
                    <a:gd name="T10" fmla="*/ 701 w 2411"/>
                    <a:gd name="T11" fmla="*/ 1150 h 2433"/>
                    <a:gd name="T12" fmla="*/ 701 w 2411"/>
                    <a:gd name="T13" fmla="*/ 1287 h 2433"/>
                    <a:gd name="T14" fmla="*/ 739 w 2411"/>
                    <a:gd name="T15" fmla="*/ 1419 h 2433"/>
                    <a:gd name="T16" fmla="*/ 806 w 2411"/>
                    <a:gd name="T17" fmla="*/ 1533 h 2433"/>
                    <a:gd name="T18" fmla="*/ 900 w 2411"/>
                    <a:gd name="T19" fmla="*/ 1624 h 2433"/>
                    <a:gd name="T20" fmla="*/ 1012 w 2411"/>
                    <a:gd name="T21" fmla="*/ 1688 h 2433"/>
                    <a:gd name="T22" fmla="*/ 1141 w 2411"/>
                    <a:gd name="T23" fmla="*/ 1722 h 2433"/>
                    <a:gd name="T24" fmla="*/ 1278 w 2411"/>
                    <a:gd name="T25" fmla="*/ 1722 h 2433"/>
                    <a:gd name="T26" fmla="*/ 1408 w 2411"/>
                    <a:gd name="T27" fmla="*/ 1685 h 2433"/>
                    <a:gd name="T28" fmla="*/ 1523 w 2411"/>
                    <a:gd name="T29" fmla="*/ 1618 h 2433"/>
                    <a:gd name="T30" fmla="*/ 1614 w 2411"/>
                    <a:gd name="T31" fmla="*/ 1525 h 2433"/>
                    <a:gd name="T32" fmla="*/ 1679 w 2411"/>
                    <a:gd name="T33" fmla="*/ 1411 h 2433"/>
                    <a:gd name="T34" fmla="*/ 1713 w 2411"/>
                    <a:gd name="T35" fmla="*/ 1284 h 2433"/>
                    <a:gd name="T36" fmla="*/ 1713 w 2411"/>
                    <a:gd name="T37" fmla="*/ 1147 h 2433"/>
                    <a:gd name="T38" fmla="*/ 1676 w 2411"/>
                    <a:gd name="T39" fmla="*/ 1015 h 2433"/>
                    <a:gd name="T40" fmla="*/ 1607 w 2411"/>
                    <a:gd name="T41" fmla="*/ 901 h 2433"/>
                    <a:gd name="T42" fmla="*/ 1514 w 2411"/>
                    <a:gd name="T43" fmla="*/ 810 h 2433"/>
                    <a:gd name="T44" fmla="*/ 1400 w 2411"/>
                    <a:gd name="T45" fmla="*/ 745 h 2433"/>
                    <a:gd name="T46" fmla="*/ 1273 w 2411"/>
                    <a:gd name="T47" fmla="*/ 710 h 2433"/>
                    <a:gd name="T48" fmla="*/ 1239 w 2411"/>
                    <a:gd name="T49" fmla="*/ 0 h 2433"/>
                    <a:gd name="T50" fmla="*/ 1366 w 2411"/>
                    <a:gd name="T51" fmla="*/ 261 h 2433"/>
                    <a:gd name="T52" fmla="*/ 1540 w 2411"/>
                    <a:gd name="T53" fmla="*/ 308 h 2433"/>
                    <a:gd name="T54" fmla="*/ 2013 w 2411"/>
                    <a:gd name="T55" fmla="*/ 306 h 2433"/>
                    <a:gd name="T56" fmla="*/ 1941 w 2411"/>
                    <a:gd name="T57" fmla="*/ 586 h 2433"/>
                    <a:gd name="T58" fmla="*/ 2047 w 2411"/>
                    <a:gd name="T59" fmla="*/ 735 h 2433"/>
                    <a:gd name="T60" fmla="*/ 2411 w 2411"/>
                    <a:gd name="T61" fmla="*/ 1038 h 2433"/>
                    <a:gd name="T62" fmla="*/ 2176 w 2411"/>
                    <a:gd name="T63" fmla="*/ 1207 h 2433"/>
                    <a:gd name="T64" fmla="*/ 2160 w 2411"/>
                    <a:gd name="T65" fmla="*/ 1388 h 2433"/>
                    <a:gd name="T66" fmla="*/ 2244 w 2411"/>
                    <a:gd name="T67" fmla="*/ 1853 h 2433"/>
                    <a:gd name="T68" fmla="*/ 1956 w 2411"/>
                    <a:gd name="T69" fmla="*/ 1831 h 2433"/>
                    <a:gd name="T70" fmla="*/ 1827 w 2411"/>
                    <a:gd name="T71" fmla="*/ 1960 h 2433"/>
                    <a:gd name="T72" fmla="*/ 1593 w 2411"/>
                    <a:gd name="T73" fmla="*/ 2371 h 2433"/>
                    <a:gd name="T74" fmla="*/ 1408 w 2411"/>
                    <a:gd name="T75" fmla="*/ 2164 h 2433"/>
                    <a:gd name="T76" fmla="*/ 1272 w 2411"/>
                    <a:gd name="T77" fmla="*/ 2183 h 2433"/>
                    <a:gd name="T78" fmla="*/ 1151 w 2411"/>
                    <a:gd name="T79" fmla="*/ 2433 h 2433"/>
                    <a:gd name="T80" fmla="*/ 814 w 2411"/>
                    <a:gd name="T81" fmla="*/ 2102 h 2433"/>
                    <a:gd name="T82" fmla="*/ 656 w 2411"/>
                    <a:gd name="T83" fmla="*/ 2012 h 2433"/>
                    <a:gd name="T84" fmla="*/ 383 w 2411"/>
                    <a:gd name="T85" fmla="*/ 2113 h 2433"/>
                    <a:gd name="T86" fmla="*/ 336 w 2411"/>
                    <a:gd name="T87" fmla="*/ 1642 h 2433"/>
                    <a:gd name="T88" fmla="*/ 273 w 2411"/>
                    <a:gd name="T89" fmla="*/ 1473 h 2433"/>
                    <a:gd name="T90" fmla="*/ 0 w 2411"/>
                    <a:gd name="T91" fmla="*/ 1374 h 2433"/>
                    <a:gd name="T92" fmla="*/ 268 w 2411"/>
                    <a:gd name="T93" fmla="*/ 982 h 2433"/>
                    <a:gd name="T94" fmla="*/ 328 w 2411"/>
                    <a:gd name="T95" fmla="*/ 811 h 2433"/>
                    <a:gd name="T96" fmla="*/ 181 w 2411"/>
                    <a:gd name="T97" fmla="*/ 560 h 2433"/>
                    <a:gd name="T98" fmla="*/ 638 w 2411"/>
                    <a:gd name="T99" fmla="*/ 433 h 2433"/>
                    <a:gd name="T100" fmla="*/ 792 w 2411"/>
                    <a:gd name="T101" fmla="*/ 340 h 2433"/>
                    <a:gd name="T102" fmla="*/ 843 w 2411"/>
                    <a:gd name="T103" fmla="*/ 55 h 2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411" h="2433">
                      <a:moveTo>
                        <a:pt x="1206" y="707"/>
                      </a:moveTo>
                      <a:lnTo>
                        <a:pt x="1136" y="712"/>
                      </a:lnTo>
                      <a:lnTo>
                        <a:pt x="1068" y="725"/>
                      </a:lnTo>
                      <a:lnTo>
                        <a:pt x="1004" y="748"/>
                      </a:lnTo>
                      <a:lnTo>
                        <a:pt x="946" y="779"/>
                      </a:lnTo>
                      <a:lnTo>
                        <a:pt x="892" y="816"/>
                      </a:lnTo>
                      <a:lnTo>
                        <a:pt x="843" y="860"/>
                      </a:lnTo>
                      <a:lnTo>
                        <a:pt x="801" y="909"/>
                      </a:lnTo>
                      <a:lnTo>
                        <a:pt x="763" y="965"/>
                      </a:lnTo>
                      <a:lnTo>
                        <a:pt x="735" y="1023"/>
                      </a:lnTo>
                      <a:lnTo>
                        <a:pt x="714" y="1085"/>
                      </a:lnTo>
                      <a:lnTo>
                        <a:pt x="701" y="1150"/>
                      </a:lnTo>
                      <a:lnTo>
                        <a:pt x="696" y="1219"/>
                      </a:lnTo>
                      <a:lnTo>
                        <a:pt x="701" y="1287"/>
                      </a:lnTo>
                      <a:lnTo>
                        <a:pt x="716" y="1356"/>
                      </a:lnTo>
                      <a:lnTo>
                        <a:pt x="739" y="1419"/>
                      </a:lnTo>
                      <a:lnTo>
                        <a:pt x="768" y="1478"/>
                      </a:lnTo>
                      <a:lnTo>
                        <a:pt x="806" y="1533"/>
                      </a:lnTo>
                      <a:lnTo>
                        <a:pt x="849" y="1582"/>
                      </a:lnTo>
                      <a:lnTo>
                        <a:pt x="900" y="1624"/>
                      </a:lnTo>
                      <a:lnTo>
                        <a:pt x="954" y="1660"/>
                      </a:lnTo>
                      <a:lnTo>
                        <a:pt x="1012" y="1688"/>
                      </a:lnTo>
                      <a:lnTo>
                        <a:pt x="1076" y="1709"/>
                      </a:lnTo>
                      <a:lnTo>
                        <a:pt x="1141" y="1722"/>
                      </a:lnTo>
                      <a:lnTo>
                        <a:pt x="1208" y="1727"/>
                      </a:lnTo>
                      <a:lnTo>
                        <a:pt x="1278" y="1722"/>
                      </a:lnTo>
                      <a:lnTo>
                        <a:pt x="1345" y="1708"/>
                      </a:lnTo>
                      <a:lnTo>
                        <a:pt x="1408" y="1685"/>
                      </a:lnTo>
                      <a:lnTo>
                        <a:pt x="1469" y="1655"/>
                      </a:lnTo>
                      <a:lnTo>
                        <a:pt x="1523" y="1618"/>
                      </a:lnTo>
                      <a:lnTo>
                        <a:pt x="1571" y="1574"/>
                      </a:lnTo>
                      <a:lnTo>
                        <a:pt x="1614" y="1525"/>
                      </a:lnTo>
                      <a:lnTo>
                        <a:pt x="1650" y="1470"/>
                      </a:lnTo>
                      <a:lnTo>
                        <a:pt x="1679" y="1411"/>
                      </a:lnTo>
                      <a:lnTo>
                        <a:pt x="1700" y="1349"/>
                      </a:lnTo>
                      <a:lnTo>
                        <a:pt x="1713" y="1284"/>
                      </a:lnTo>
                      <a:lnTo>
                        <a:pt x="1718" y="1215"/>
                      </a:lnTo>
                      <a:lnTo>
                        <a:pt x="1713" y="1147"/>
                      </a:lnTo>
                      <a:lnTo>
                        <a:pt x="1699" y="1079"/>
                      </a:lnTo>
                      <a:lnTo>
                        <a:pt x="1676" y="1015"/>
                      </a:lnTo>
                      <a:lnTo>
                        <a:pt x="1645" y="955"/>
                      </a:lnTo>
                      <a:lnTo>
                        <a:pt x="1607" y="901"/>
                      </a:lnTo>
                      <a:lnTo>
                        <a:pt x="1563" y="852"/>
                      </a:lnTo>
                      <a:lnTo>
                        <a:pt x="1514" y="810"/>
                      </a:lnTo>
                      <a:lnTo>
                        <a:pt x="1461" y="774"/>
                      </a:lnTo>
                      <a:lnTo>
                        <a:pt x="1400" y="745"/>
                      </a:lnTo>
                      <a:lnTo>
                        <a:pt x="1338" y="723"/>
                      </a:lnTo>
                      <a:lnTo>
                        <a:pt x="1273" y="710"/>
                      </a:lnTo>
                      <a:lnTo>
                        <a:pt x="1206" y="707"/>
                      </a:lnTo>
                      <a:close/>
                      <a:moveTo>
                        <a:pt x="1239" y="0"/>
                      </a:moveTo>
                      <a:lnTo>
                        <a:pt x="1275" y="251"/>
                      </a:lnTo>
                      <a:lnTo>
                        <a:pt x="1366" y="261"/>
                      </a:lnTo>
                      <a:lnTo>
                        <a:pt x="1454" y="280"/>
                      </a:lnTo>
                      <a:lnTo>
                        <a:pt x="1540" y="308"/>
                      </a:lnTo>
                      <a:lnTo>
                        <a:pt x="1676" y="93"/>
                      </a:lnTo>
                      <a:lnTo>
                        <a:pt x="2013" y="306"/>
                      </a:lnTo>
                      <a:lnTo>
                        <a:pt x="1879" y="520"/>
                      </a:lnTo>
                      <a:lnTo>
                        <a:pt x="1941" y="586"/>
                      </a:lnTo>
                      <a:lnTo>
                        <a:pt x="1998" y="658"/>
                      </a:lnTo>
                      <a:lnTo>
                        <a:pt x="2047" y="735"/>
                      </a:lnTo>
                      <a:lnTo>
                        <a:pt x="2288" y="657"/>
                      </a:lnTo>
                      <a:lnTo>
                        <a:pt x="2411" y="1038"/>
                      </a:lnTo>
                      <a:lnTo>
                        <a:pt x="2169" y="1114"/>
                      </a:lnTo>
                      <a:lnTo>
                        <a:pt x="2176" y="1207"/>
                      </a:lnTo>
                      <a:lnTo>
                        <a:pt x="2173" y="1299"/>
                      </a:lnTo>
                      <a:lnTo>
                        <a:pt x="2160" y="1388"/>
                      </a:lnTo>
                      <a:lnTo>
                        <a:pt x="2394" y="1483"/>
                      </a:lnTo>
                      <a:lnTo>
                        <a:pt x="2244" y="1853"/>
                      </a:lnTo>
                      <a:lnTo>
                        <a:pt x="2010" y="1758"/>
                      </a:lnTo>
                      <a:lnTo>
                        <a:pt x="1956" y="1831"/>
                      </a:lnTo>
                      <a:lnTo>
                        <a:pt x="1894" y="1898"/>
                      </a:lnTo>
                      <a:lnTo>
                        <a:pt x="1827" y="1960"/>
                      </a:lnTo>
                      <a:lnTo>
                        <a:pt x="1946" y="2183"/>
                      </a:lnTo>
                      <a:lnTo>
                        <a:pt x="1593" y="2371"/>
                      </a:lnTo>
                      <a:lnTo>
                        <a:pt x="1474" y="2148"/>
                      </a:lnTo>
                      <a:lnTo>
                        <a:pt x="1408" y="2164"/>
                      </a:lnTo>
                      <a:lnTo>
                        <a:pt x="1340" y="2177"/>
                      </a:lnTo>
                      <a:lnTo>
                        <a:pt x="1272" y="2183"/>
                      </a:lnTo>
                      <a:lnTo>
                        <a:pt x="1205" y="2185"/>
                      </a:lnTo>
                      <a:lnTo>
                        <a:pt x="1151" y="2433"/>
                      </a:lnTo>
                      <a:lnTo>
                        <a:pt x="760" y="2350"/>
                      </a:lnTo>
                      <a:lnTo>
                        <a:pt x="814" y="2102"/>
                      </a:lnTo>
                      <a:lnTo>
                        <a:pt x="732" y="2061"/>
                      </a:lnTo>
                      <a:lnTo>
                        <a:pt x="656" y="2012"/>
                      </a:lnTo>
                      <a:lnTo>
                        <a:pt x="582" y="1957"/>
                      </a:lnTo>
                      <a:lnTo>
                        <a:pt x="383" y="2113"/>
                      </a:lnTo>
                      <a:lnTo>
                        <a:pt x="137" y="1797"/>
                      </a:lnTo>
                      <a:lnTo>
                        <a:pt x="336" y="1642"/>
                      </a:lnTo>
                      <a:lnTo>
                        <a:pt x="300" y="1559"/>
                      </a:lnTo>
                      <a:lnTo>
                        <a:pt x="273" y="1473"/>
                      </a:lnTo>
                      <a:lnTo>
                        <a:pt x="253" y="1382"/>
                      </a:lnTo>
                      <a:lnTo>
                        <a:pt x="0" y="1374"/>
                      </a:lnTo>
                      <a:lnTo>
                        <a:pt x="14" y="974"/>
                      </a:lnTo>
                      <a:lnTo>
                        <a:pt x="268" y="982"/>
                      </a:lnTo>
                      <a:lnTo>
                        <a:pt x="294" y="896"/>
                      </a:lnTo>
                      <a:lnTo>
                        <a:pt x="328" y="811"/>
                      </a:lnTo>
                      <a:lnTo>
                        <a:pt x="370" y="730"/>
                      </a:lnTo>
                      <a:lnTo>
                        <a:pt x="181" y="560"/>
                      </a:lnTo>
                      <a:lnTo>
                        <a:pt x="450" y="264"/>
                      </a:lnTo>
                      <a:lnTo>
                        <a:pt x="638" y="433"/>
                      </a:lnTo>
                      <a:lnTo>
                        <a:pt x="713" y="384"/>
                      </a:lnTo>
                      <a:lnTo>
                        <a:pt x="792" y="340"/>
                      </a:lnTo>
                      <a:lnTo>
                        <a:pt x="879" y="306"/>
                      </a:lnTo>
                      <a:lnTo>
                        <a:pt x="843" y="55"/>
                      </a:lnTo>
                      <a:lnTo>
                        <a:pt x="1239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grpSp>
              <p:nvGrpSpPr>
                <p:cNvPr id="63" name="Group 60">
                  <a:extLst>
                    <a:ext uri="{FF2B5EF4-FFF2-40B4-BE49-F238E27FC236}">
                      <a16:creationId xmlns:a16="http://schemas.microsoft.com/office/drawing/2014/main" id="{7F34909A-BFA8-D566-289F-11EB17E4A21F}"/>
                    </a:ext>
                  </a:extLst>
                </p:cNvPr>
                <p:cNvGrpSpPr/>
                <p:nvPr/>
              </p:nvGrpSpPr>
              <p:grpSpPr>
                <a:xfrm>
                  <a:off x="1367820" y="3165066"/>
                  <a:ext cx="3170130" cy="3035799"/>
                  <a:chOff x="2284413" y="2240266"/>
                  <a:chExt cx="4064001" cy="3891792"/>
                </a:xfrm>
              </p:grpSpPr>
              <p:sp>
                <p:nvSpPr>
                  <p:cNvPr id="65" name="Freeform 62">
                    <a:extLst>
                      <a:ext uri="{FF2B5EF4-FFF2-40B4-BE49-F238E27FC236}">
                        <a16:creationId xmlns:a16="http://schemas.microsoft.com/office/drawing/2014/main" id="{65CF2461-A052-850E-12BD-44CB70DA78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97551" y="3663951"/>
                    <a:ext cx="468313" cy="239713"/>
                  </a:xfrm>
                  <a:custGeom>
                    <a:avLst/>
                    <a:gdLst>
                      <a:gd name="T0" fmla="*/ 438 w 592"/>
                      <a:gd name="T1" fmla="*/ 0 h 302"/>
                      <a:gd name="T2" fmla="*/ 592 w 592"/>
                      <a:gd name="T3" fmla="*/ 110 h 302"/>
                      <a:gd name="T4" fmla="*/ 534 w 592"/>
                      <a:gd name="T5" fmla="*/ 287 h 302"/>
                      <a:gd name="T6" fmla="*/ 511 w 592"/>
                      <a:gd name="T7" fmla="*/ 212 h 302"/>
                      <a:gd name="T8" fmla="*/ 488 w 592"/>
                      <a:gd name="T9" fmla="*/ 152 h 302"/>
                      <a:gd name="T10" fmla="*/ 387 w 592"/>
                      <a:gd name="T11" fmla="*/ 174 h 302"/>
                      <a:gd name="T12" fmla="*/ 458 w 592"/>
                      <a:gd name="T13" fmla="*/ 302 h 302"/>
                      <a:gd name="T14" fmla="*/ 252 w 592"/>
                      <a:gd name="T15" fmla="*/ 245 h 302"/>
                      <a:gd name="T16" fmla="*/ 0 w 592"/>
                      <a:gd name="T17" fmla="*/ 236 h 302"/>
                      <a:gd name="T18" fmla="*/ 140 w 592"/>
                      <a:gd name="T19" fmla="*/ 49 h 302"/>
                      <a:gd name="T20" fmla="*/ 291 w 592"/>
                      <a:gd name="T21" fmla="*/ 49 h 302"/>
                      <a:gd name="T22" fmla="*/ 438 w 592"/>
                      <a:gd name="T23" fmla="*/ 0 h 3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592" h="302">
                        <a:moveTo>
                          <a:pt x="438" y="0"/>
                        </a:moveTo>
                        <a:lnTo>
                          <a:pt x="592" y="110"/>
                        </a:lnTo>
                        <a:lnTo>
                          <a:pt x="534" y="287"/>
                        </a:lnTo>
                        <a:lnTo>
                          <a:pt x="511" y="212"/>
                        </a:lnTo>
                        <a:lnTo>
                          <a:pt x="488" y="152"/>
                        </a:lnTo>
                        <a:lnTo>
                          <a:pt x="387" y="174"/>
                        </a:lnTo>
                        <a:lnTo>
                          <a:pt x="458" y="302"/>
                        </a:lnTo>
                        <a:lnTo>
                          <a:pt x="252" y="245"/>
                        </a:lnTo>
                        <a:lnTo>
                          <a:pt x="0" y="236"/>
                        </a:lnTo>
                        <a:lnTo>
                          <a:pt x="140" y="49"/>
                        </a:lnTo>
                        <a:lnTo>
                          <a:pt x="291" y="49"/>
                        </a:lnTo>
                        <a:lnTo>
                          <a:pt x="438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grpSp>
                <p:nvGrpSpPr>
                  <p:cNvPr id="66" name="Group 63">
                    <a:extLst>
                      <a:ext uri="{FF2B5EF4-FFF2-40B4-BE49-F238E27FC236}">
                        <a16:creationId xmlns:a16="http://schemas.microsoft.com/office/drawing/2014/main" id="{685D74D7-088D-7BA5-DAB5-04E65E7ED947}"/>
                      </a:ext>
                    </a:extLst>
                  </p:cNvPr>
                  <p:cNvGrpSpPr/>
                  <p:nvPr/>
                </p:nvGrpSpPr>
                <p:grpSpPr>
                  <a:xfrm>
                    <a:off x="2521224" y="5380038"/>
                    <a:ext cx="649014" cy="672627"/>
                    <a:chOff x="2521224" y="5380038"/>
                    <a:chExt cx="649014" cy="672627"/>
                  </a:xfrm>
                </p:grpSpPr>
                <p:sp>
                  <p:nvSpPr>
                    <p:cNvPr id="83" name="Freeform 80">
                      <a:extLst>
                        <a:ext uri="{FF2B5EF4-FFF2-40B4-BE49-F238E27FC236}">
                          <a16:creationId xmlns:a16="http://schemas.microsoft.com/office/drawing/2014/main" id="{B9E3AB98-E2FB-AC30-BFF8-BDD18AD8F2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21224" y="5431952"/>
                      <a:ext cx="646113" cy="620713"/>
                    </a:xfrm>
                    <a:custGeom>
                      <a:avLst/>
                      <a:gdLst>
                        <a:gd name="T0" fmla="*/ 116 w 813"/>
                        <a:gd name="T1" fmla="*/ 4 h 782"/>
                        <a:gd name="T2" fmla="*/ 122 w 813"/>
                        <a:gd name="T3" fmla="*/ 21 h 782"/>
                        <a:gd name="T4" fmla="*/ 136 w 813"/>
                        <a:gd name="T5" fmla="*/ 68 h 782"/>
                        <a:gd name="T6" fmla="*/ 157 w 813"/>
                        <a:gd name="T7" fmla="*/ 136 h 782"/>
                        <a:gd name="T8" fmla="*/ 183 w 813"/>
                        <a:gd name="T9" fmla="*/ 217 h 782"/>
                        <a:gd name="T10" fmla="*/ 209 w 813"/>
                        <a:gd name="T11" fmla="*/ 301 h 782"/>
                        <a:gd name="T12" fmla="*/ 236 w 813"/>
                        <a:gd name="T13" fmla="*/ 382 h 782"/>
                        <a:gd name="T14" fmla="*/ 267 w 813"/>
                        <a:gd name="T15" fmla="*/ 464 h 782"/>
                        <a:gd name="T16" fmla="*/ 309 w 813"/>
                        <a:gd name="T17" fmla="*/ 545 h 782"/>
                        <a:gd name="T18" fmla="*/ 366 w 813"/>
                        <a:gd name="T19" fmla="*/ 610 h 782"/>
                        <a:gd name="T20" fmla="*/ 444 w 813"/>
                        <a:gd name="T21" fmla="*/ 661 h 782"/>
                        <a:gd name="T22" fmla="*/ 549 w 813"/>
                        <a:gd name="T23" fmla="*/ 701 h 782"/>
                        <a:gd name="T24" fmla="*/ 647 w 813"/>
                        <a:gd name="T25" fmla="*/ 725 h 782"/>
                        <a:gd name="T26" fmla="*/ 722 w 813"/>
                        <a:gd name="T27" fmla="*/ 736 h 782"/>
                        <a:gd name="T28" fmla="*/ 773 w 813"/>
                        <a:gd name="T29" fmla="*/ 737 h 782"/>
                        <a:gd name="T30" fmla="*/ 802 w 813"/>
                        <a:gd name="T31" fmla="*/ 736 h 782"/>
                        <a:gd name="T32" fmla="*/ 812 w 813"/>
                        <a:gd name="T33" fmla="*/ 734 h 782"/>
                        <a:gd name="T34" fmla="*/ 809 w 813"/>
                        <a:gd name="T35" fmla="*/ 762 h 782"/>
                        <a:gd name="T36" fmla="*/ 779 w 813"/>
                        <a:gd name="T37" fmla="*/ 764 h 782"/>
                        <a:gd name="T38" fmla="*/ 734 w 813"/>
                        <a:gd name="T39" fmla="*/ 768 h 782"/>
                        <a:gd name="T40" fmla="*/ 703 w 813"/>
                        <a:gd name="T41" fmla="*/ 773 h 782"/>
                        <a:gd name="T42" fmla="*/ 649 w 813"/>
                        <a:gd name="T43" fmla="*/ 778 h 782"/>
                        <a:gd name="T44" fmla="*/ 577 w 813"/>
                        <a:gd name="T45" fmla="*/ 782 h 782"/>
                        <a:gd name="T46" fmla="*/ 500 w 813"/>
                        <a:gd name="T47" fmla="*/ 781 h 782"/>
                        <a:gd name="T48" fmla="*/ 422 w 813"/>
                        <a:gd name="T49" fmla="*/ 773 h 782"/>
                        <a:gd name="T50" fmla="*/ 352 w 813"/>
                        <a:gd name="T51" fmla="*/ 756 h 782"/>
                        <a:gd name="T52" fmla="*/ 299 w 813"/>
                        <a:gd name="T53" fmla="*/ 725 h 782"/>
                        <a:gd name="T54" fmla="*/ 265 w 813"/>
                        <a:gd name="T55" fmla="*/ 674 h 782"/>
                        <a:gd name="T56" fmla="*/ 234 w 813"/>
                        <a:gd name="T57" fmla="*/ 605 h 782"/>
                        <a:gd name="T58" fmla="*/ 205 w 813"/>
                        <a:gd name="T59" fmla="*/ 531 h 782"/>
                        <a:gd name="T60" fmla="*/ 180 w 813"/>
                        <a:gd name="T61" fmla="*/ 459 h 782"/>
                        <a:gd name="T62" fmla="*/ 161 w 813"/>
                        <a:gd name="T63" fmla="*/ 397 h 782"/>
                        <a:gd name="T64" fmla="*/ 149 w 813"/>
                        <a:gd name="T65" fmla="*/ 354 h 782"/>
                        <a:gd name="T66" fmla="*/ 144 w 813"/>
                        <a:gd name="T67" fmla="*/ 337 h 782"/>
                        <a:gd name="T68" fmla="*/ 0 w 813"/>
                        <a:gd name="T69" fmla="*/ 51 h 78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813" h="782">
                          <a:moveTo>
                            <a:pt x="66" y="0"/>
                          </a:moveTo>
                          <a:lnTo>
                            <a:pt x="116" y="4"/>
                          </a:lnTo>
                          <a:lnTo>
                            <a:pt x="118" y="9"/>
                          </a:lnTo>
                          <a:lnTo>
                            <a:pt x="122" y="21"/>
                          </a:lnTo>
                          <a:lnTo>
                            <a:pt x="129" y="42"/>
                          </a:lnTo>
                          <a:lnTo>
                            <a:pt x="136" y="68"/>
                          </a:lnTo>
                          <a:lnTo>
                            <a:pt x="146" y="101"/>
                          </a:lnTo>
                          <a:lnTo>
                            <a:pt x="157" y="136"/>
                          </a:lnTo>
                          <a:lnTo>
                            <a:pt x="169" y="175"/>
                          </a:lnTo>
                          <a:lnTo>
                            <a:pt x="183" y="217"/>
                          </a:lnTo>
                          <a:lnTo>
                            <a:pt x="195" y="259"/>
                          </a:lnTo>
                          <a:lnTo>
                            <a:pt x="209" y="301"/>
                          </a:lnTo>
                          <a:lnTo>
                            <a:pt x="223" y="343"/>
                          </a:lnTo>
                          <a:lnTo>
                            <a:pt x="236" y="382"/>
                          </a:lnTo>
                          <a:lnTo>
                            <a:pt x="248" y="417"/>
                          </a:lnTo>
                          <a:lnTo>
                            <a:pt x="267" y="464"/>
                          </a:lnTo>
                          <a:lnTo>
                            <a:pt x="287" y="507"/>
                          </a:lnTo>
                          <a:lnTo>
                            <a:pt x="309" y="545"/>
                          </a:lnTo>
                          <a:lnTo>
                            <a:pt x="335" y="579"/>
                          </a:lnTo>
                          <a:lnTo>
                            <a:pt x="366" y="610"/>
                          </a:lnTo>
                          <a:lnTo>
                            <a:pt x="402" y="638"/>
                          </a:lnTo>
                          <a:lnTo>
                            <a:pt x="444" y="661"/>
                          </a:lnTo>
                          <a:lnTo>
                            <a:pt x="492" y="683"/>
                          </a:lnTo>
                          <a:lnTo>
                            <a:pt x="549" y="701"/>
                          </a:lnTo>
                          <a:lnTo>
                            <a:pt x="602" y="715"/>
                          </a:lnTo>
                          <a:lnTo>
                            <a:pt x="647" y="725"/>
                          </a:lnTo>
                          <a:lnTo>
                            <a:pt x="688" y="731"/>
                          </a:lnTo>
                          <a:lnTo>
                            <a:pt x="722" y="736"/>
                          </a:lnTo>
                          <a:lnTo>
                            <a:pt x="750" y="737"/>
                          </a:lnTo>
                          <a:lnTo>
                            <a:pt x="773" y="737"/>
                          </a:lnTo>
                          <a:lnTo>
                            <a:pt x="790" y="737"/>
                          </a:lnTo>
                          <a:lnTo>
                            <a:pt x="802" y="736"/>
                          </a:lnTo>
                          <a:lnTo>
                            <a:pt x="809" y="734"/>
                          </a:lnTo>
                          <a:lnTo>
                            <a:pt x="812" y="734"/>
                          </a:lnTo>
                          <a:lnTo>
                            <a:pt x="813" y="760"/>
                          </a:lnTo>
                          <a:lnTo>
                            <a:pt x="809" y="762"/>
                          </a:lnTo>
                          <a:lnTo>
                            <a:pt x="798" y="762"/>
                          </a:lnTo>
                          <a:lnTo>
                            <a:pt x="779" y="764"/>
                          </a:lnTo>
                          <a:lnTo>
                            <a:pt x="757" y="767"/>
                          </a:lnTo>
                          <a:lnTo>
                            <a:pt x="734" y="768"/>
                          </a:lnTo>
                          <a:lnTo>
                            <a:pt x="722" y="771"/>
                          </a:lnTo>
                          <a:lnTo>
                            <a:pt x="703" y="773"/>
                          </a:lnTo>
                          <a:lnTo>
                            <a:pt x="678" y="776"/>
                          </a:lnTo>
                          <a:lnTo>
                            <a:pt x="649" y="778"/>
                          </a:lnTo>
                          <a:lnTo>
                            <a:pt x="615" y="781"/>
                          </a:lnTo>
                          <a:lnTo>
                            <a:pt x="577" y="782"/>
                          </a:lnTo>
                          <a:lnTo>
                            <a:pt x="540" y="782"/>
                          </a:lnTo>
                          <a:lnTo>
                            <a:pt x="500" y="781"/>
                          </a:lnTo>
                          <a:lnTo>
                            <a:pt x="461" y="778"/>
                          </a:lnTo>
                          <a:lnTo>
                            <a:pt x="422" y="773"/>
                          </a:lnTo>
                          <a:lnTo>
                            <a:pt x="386" y="765"/>
                          </a:lnTo>
                          <a:lnTo>
                            <a:pt x="352" y="756"/>
                          </a:lnTo>
                          <a:lnTo>
                            <a:pt x="323" y="742"/>
                          </a:lnTo>
                          <a:lnTo>
                            <a:pt x="299" y="725"/>
                          </a:lnTo>
                          <a:lnTo>
                            <a:pt x="282" y="703"/>
                          </a:lnTo>
                          <a:lnTo>
                            <a:pt x="265" y="674"/>
                          </a:lnTo>
                          <a:lnTo>
                            <a:pt x="250" y="641"/>
                          </a:lnTo>
                          <a:lnTo>
                            <a:pt x="234" y="605"/>
                          </a:lnTo>
                          <a:lnTo>
                            <a:pt x="219" y="569"/>
                          </a:lnTo>
                          <a:lnTo>
                            <a:pt x="205" y="531"/>
                          </a:lnTo>
                          <a:lnTo>
                            <a:pt x="192" y="495"/>
                          </a:lnTo>
                          <a:lnTo>
                            <a:pt x="180" y="459"/>
                          </a:lnTo>
                          <a:lnTo>
                            <a:pt x="169" y="427"/>
                          </a:lnTo>
                          <a:lnTo>
                            <a:pt x="161" y="397"/>
                          </a:lnTo>
                          <a:lnTo>
                            <a:pt x="153" y="372"/>
                          </a:lnTo>
                          <a:lnTo>
                            <a:pt x="149" y="354"/>
                          </a:lnTo>
                          <a:lnTo>
                            <a:pt x="146" y="341"/>
                          </a:lnTo>
                          <a:lnTo>
                            <a:pt x="144" y="337"/>
                          </a:lnTo>
                          <a:lnTo>
                            <a:pt x="116" y="360"/>
                          </a:lnTo>
                          <a:lnTo>
                            <a:pt x="0" y="51"/>
                          </a:lnTo>
                          <a:lnTo>
                            <a:pt x="66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  <p:sp>
                  <p:nvSpPr>
                    <p:cNvPr id="84" name="Freeform 81">
                      <a:extLst>
                        <a:ext uri="{FF2B5EF4-FFF2-40B4-BE49-F238E27FC236}">
                          <a16:creationId xmlns:a16="http://schemas.microsoft.com/office/drawing/2014/main" id="{12035978-CEB5-8579-56E9-3C4E40F36A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63813" y="5380038"/>
                      <a:ext cx="606425" cy="652463"/>
                    </a:xfrm>
                    <a:custGeom>
                      <a:avLst/>
                      <a:gdLst>
                        <a:gd name="T0" fmla="*/ 201 w 764"/>
                        <a:gd name="T1" fmla="*/ 3 h 821"/>
                        <a:gd name="T2" fmla="*/ 223 w 764"/>
                        <a:gd name="T3" fmla="*/ 21 h 821"/>
                        <a:gd name="T4" fmla="*/ 258 w 764"/>
                        <a:gd name="T5" fmla="*/ 59 h 821"/>
                        <a:gd name="T6" fmla="*/ 303 w 764"/>
                        <a:gd name="T7" fmla="*/ 108 h 821"/>
                        <a:gd name="T8" fmla="*/ 351 w 764"/>
                        <a:gd name="T9" fmla="*/ 169 h 821"/>
                        <a:gd name="T10" fmla="*/ 396 w 764"/>
                        <a:gd name="T11" fmla="*/ 236 h 821"/>
                        <a:gd name="T12" fmla="*/ 434 w 764"/>
                        <a:gd name="T13" fmla="*/ 306 h 821"/>
                        <a:gd name="T14" fmla="*/ 455 w 764"/>
                        <a:gd name="T15" fmla="*/ 377 h 821"/>
                        <a:gd name="T16" fmla="*/ 462 w 764"/>
                        <a:gd name="T17" fmla="*/ 451 h 821"/>
                        <a:gd name="T18" fmla="*/ 477 w 764"/>
                        <a:gd name="T19" fmla="*/ 512 h 821"/>
                        <a:gd name="T20" fmla="*/ 505 w 764"/>
                        <a:gd name="T21" fmla="*/ 552 h 821"/>
                        <a:gd name="T22" fmla="*/ 544 w 764"/>
                        <a:gd name="T23" fmla="*/ 580 h 821"/>
                        <a:gd name="T24" fmla="*/ 594 w 764"/>
                        <a:gd name="T25" fmla="*/ 604 h 821"/>
                        <a:gd name="T26" fmla="*/ 651 w 764"/>
                        <a:gd name="T27" fmla="*/ 629 h 821"/>
                        <a:gd name="T28" fmla="*/ 715 w 764"/>
                        <a:gd name="T29" fmla="*/ 664 h 821"/>
                        <a:gd name="T30" fmla="*/ 752 w 764"/>
                        <a:gd name="T31" fmla="*/ 705 h 821"/>
                        <a:gd name="T32" fmla="*/ 764 w 764"/>
                        <a:gd name="T33" fmla="*/ 743 h 821"/>
                        <a:gd name="T34" fmla="*/ 760 w 764"/>
                        <a:gd name="T35" fmla="*/ 776 h 821"/>
                        <a:gd name="T36" fmla="*/ 750 w 764"/>
                        <a:gd name="T37" fmla="*/ 798 h 821"/>
                        <a:gd name="T38" fmla="*/ 746 w 764"/>
                        <a:gd name="T39" fmla="*/ 807 h 821"/>
                        <a:gd name="T40" fmla="*/ 600 w 764"/>
                        <a:gd name="T41" fmla="*/ 819 h 821"/>
                        <a:gd name="T42" fmla="*/ 483 w 764"/>
                        <a:gd name="T43" fmla="*/ 819 h 821"/>
                        <a:gd name="T44" fmla="*/ 392 w 764"/>
                        <a:gd name="T45" fmla="*/ 809 h 821"/>
                        <a:gd name="T46" fmla="*/ 322 w 764"/>
                        <a:gd name="T47" fmla="*/ 790 h 821"/>
                        <a:gd name="T48" fmla="*/ 272 w 764"/>
                        <a:gd name="T49" fmla="*/ 767 h 821"/>
                        <a:gd name="T50" fmla="*/ 236 w 764"/>
                        <a:gd name="T51" fmla="*/ 740 h 821"/>
                        <a:gd name="T52" fmla="*/ 213 w 764"/>
                        <a:gd name="T53" fmla="*/ 715 h 821"/>
                        <a:gd name="T54" fmla="*/ 198 w 764"/>
                        <a:gd name="T55" fmla="*/ 694 h 821"/>
                        <a:gd name="T56" fmla="*/ 184 w 764"/>
                        <a:gd name="T57" fmla="*/ 663 h 821"/>
                        <a:gd name="T58" fmla="*/ 164 w 764"/>
                        <a:gd name="T59" fmla="*/ 604 h 821"/>
                        <a:gd name="T60" fmla="*/ 137 w 764"/>
                        <a:gd name="T61" fmla="*/ 526 h 821"/>
                        <a:gd name="T62" fmla="*/ 109 w 764"/>
                        <a:gd name="T63" fmla="*/ 436 h 821"/>
                        <a:gd name="T64" fmla="*/ 80 w 764"/>
                        <a:gd name="T65" fmla="*/ 341 h 821"/>
                        <a:gd name="T66" fmla="*/ 53 w 764"/>
                        <a:gd name="T67" fmla="*/ 251 h 821"/>
                        <a:gd name="T68" fmla="*/ 30 w 764"/>
                        <a:gd name="T69" fmla="*/ 172 h 821"/>
                        <a:gd name="T70" fmla="*/ 11 w 764"/>
                        <a:gd name="T71" fmla="*/ 111 h 821"/>
                        <a:gd name="T72" fmla="*/ 2 w 764"/>
                        <a:gd name="T73" fmla="*/ 77 h 821"/>
                        <a:gd name="T74" fmla="*/ 198 w 764"/>
                        <a:gd name="T75" fmla="*/ 0 h 82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764" h="821">
                          <a:moveTo>
                            <a:pt x="198" y="0"/>
                          </a:moveTo>
                          <a:lnTo>
                            <a:pt x="201" y="3"/>
                          </a:lnTo>
                          <a:lnTo>
                            <a:pt x="209" y="9"/>
                          </a:lnTo>
                          <a:lnTo>
                            <a:pt x="223" y="21"/>
                          </a:lnTo>
                          <a:lnTo>
                            <a:pt x="238" y="38"/>
                          </a:lnTo>
                          <a:lnTo>
                            <a:pt x="258" y="59"/>
                          </a:lnTo>
                          <a:lnTo>
                            <a:pt x="280" y="82"/>
                          </a:lnTo>
                          <a:lnTo>
                            <a:pt x="303" y="108"/>
                          </a:lnTo>
                          <a:lnTo>
                            <a:pt x="327" y="138"/>
                          </a:lnTo>
                          <a:lnTo>
                            <a:pt x="351" y="169"/>
                          </a:lnTo>
                          <a:lnTo>
                            <a:pt x="375" y="201"/>
                          </a:lnTo>
                          <a:lnTo>
                            <a:pt x="396" y="236"/>
                          </a:lnTo>
                          <a:lnTo>
                            <a:pt x="417" y="271"/>
                          </a:lnTo>
                          <a:lnTo>
                            <a:pt x="434" y="306"/>
                          </a:lnTo>
                          <a:lnTo>
                            <a:pt x="446" y="341"/>
                          </a:lnTo>
                          <a:lnTo>
                            <a:pt x="455" y="377"/>
                          </a:lnTo>
                          <a:lnTo>
                            <a:pt x="459" y="410"/>
                          </a:lnTo>
                          <a:lnTo>
                            <a:pt x="462" y="451"/>
                          </a:lnTo>
                          <a:lnTo>
                            <a:pt x="468" y="484"/>
                          </a:lnTo>
                          <a:lnTo>
                            <a:pt x="477" y="512"/>
                          </a:lnTo>
                          <a:lnTo>
                            <a:pt x="490" y="534"/>
                          </a:lnTo>
                          <a:lnTo>
                            <a:pt x="505" y="552"/>
                          </a:lnTo>
                          <a:lnTo>
                            <a:pt x="522" y="568"/>
                          </a:lnTo>
                          <a:lnTo>
                            <a:pt x="544" y="580"/>
                          </a:lnTo>
                          <a:lnTo>
                            <a:pt x="567" y="591"/>
                          </a:lnTo>
                          <a:lnTo>
                            <a:pt x="594" y="604"/>
                          </a:lnTo>
                          <a:lnTo>
                            <a:pt x="622" y="615"/>
                          </a:lnTo>
                          <a:lnTo>
                            <a:pt x="651" y="629"/>
                          </a:lnTo>
                          <a:lnTo>
                            <a:pt x="684" y="644"/>
                          </a:lnTo>
                          <a:lnTo>
                            <a:pt x="715" y="664"/>
                          </a:lnTo>
                          <a:lnTo>
                            <a:pt x="738" y="684"/>
                          </a:lnTo>
                          <a:lnTo>
                            <a:pt x="752" y="705"/>
                          </a:lnTo>
                          <a:lnTo>
                            <a:pt x="761" y="723"/>
                          </a:lnTo>
                          <a:lnTo>
                            <a:pt x="764" y="743"/>
                          </a:lnTo>
                          <a:lnTo>
                            <a:pt x="763" y="760"/>
                          </a:lnTo>
                          <a:lnTo>
                            <a:pt x="760" y="776"/>
                          </a:lnTo>
                          <a:lnTo>
                            <a:pt x="755" y="788"/>
                          </a:lnTo>
                          <a:lnTo>
                            <a:pt x="750" y="798"/>
                          </a:lnTo>
                          <a:lnTo>
                            <a:pt x="747" y="806"/>
                          </a:lnTo>
                          <a:lnTo>
                            <a:pt x="746" y="807"/>
                          </a:lnTo>
                          <a:lnTo>
                            <a:pt x="670" y="815"/>
                          </a:lnTo>
                          <a:lnTo>
                            <a:pt x="600" y="819"/>
                          </a:lnTo>
                          <a:lnTo>
                            <a:pt x="538" y="821"/>
                          </a:lnTo>
                          <a:lnTo>
                            <a:pt x="483" y="819"/>
                          </a:lnTo>
                          <a:lnTo>
                            <a:pt x="434" y="815"/>
                          </a:lnTo>
                          <a:lnTo>
                            <a:pt x="392" y="809"/>
                          </a:lnTo>
                          <a:lnTo>
                            <a:pt x="354" y="801"/>
                          </a:lnTo>
                          <a:lnTo>
                            <a:pt x="322" y="790"/>
                          </a:lnTo>
                          <a:lnTo>
                            <a:pt x="294" y="779"/>
                          </a:lnTo>
                          <a:lnTo>
                            <a:pt x="272" y="767"/>
                          </a:lnTo>
                          <a:lnTo>
                            <a:pt x="252" y="754"/>
                          </a:lnTo>
                          <a:lnTo>
                            <a:pt x="236" y="740"/>
                          </a:lnTo>
                          <a:lnTo>
                            <a:pt x="224" y="728"/>
                          </a:lnTo>
                          <a:lnTo>
                            <a:pt x="213" y="715"/>
                          </a:lnTo>
                          <a:lnTo>
                            <a:pt x="205" y="705"/>
                          </a:lnTo>
                          <a:lnTo>
                            <a:pt x="198" y="694"/>
                          </a:lnTo>
                          <a:lnTo>
                            <a:pt x="191" y="683"/>
                          </a:lnTo>
                          <a:lnTo>
                            <a:pt x="184" y="663"/>
                          </a:lnTo>
                          <a:lnTo>
                            <a:pt x="174" y="636"/>
                          </a:lnTo>
                          <a:lnTo>
                            <a:pt x="164" y="604"/>
                          </a:lnTo>
                          <a:lnTo>
                            <a:pt x="151" y="566"/>
                          </a:lnTo>
                          <a:lnTo>
                            <a:pt x="137" y="526"/>
                          </a:lnTo>
                          <a:lnTo>
                            <a:pt x="123" y="481"/>
                          </a:lnTo>
                          <a:lnTo>
                            <a:pt x="109" y="436"/>
                          </a:lnTo>
                          <a:lnTo>
                            <a:pt x="95" y="388"/>
                          </a:lnTo>
                          <a:lnTo>
                            <a:pt x="80" y="341"/>
                          </a:lnTo>
                          <a:lnTo>
                            <a:pt x="66" y="295"/>
                          </a:lnTo>
                          <a:lnTo>
                            <a:pt x="53" y="251"/>
                          </a:lnTo>
                          <a:lnTo>
                            <a:pt x="41" y="209"/>
                          </a:lnTo>
                          <a:lnTo>
                            <a:pt x="30" y="172"/>
                          </a:lnTo>
                          <a:lnTo>
                            <a:pt x="19" y="139"/>
                          </a:lnTo>
                          <a:lnTo>
                            <a:pt x="11" y="111"/>
                          </a:lnTo>
                          <a:lnTo>
                            <a:pt x="5" y="91"/>
                          </a:lnTo>
                          <a:lnTo>
                            <a:pt x="2" y="77"/>
                          </a:lnTo>
                          <a:lnTo>
                            <a:pt x="0" y="73"/>
                          </a:lnTo>
                          <a:lnTo>
                            <a:pt x="198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</p:grpSp>
              <p:grpSp>
                <p:nvGrpSpPr>
                  <p:cNvPr id="67" name="Group 64">
                    <a:extLst>
                      <a:ext uri="{FF2B5EF4-FFF2-40B4-BE49-F238E27FC236}">
                        <a16:creationId xmlns:a16="http://schemas.microsoft.com/office/drawing/2014/main" id="{BC05D2B2-C2C2-E70C-3F7E-5D8608459E48}"/>
                      </a:ext>
                    </a:extLst>
                  </p:cNvPr>
                  <p:cNvGrpSpPr/>
                  <p:nvPr/>
                </p:nvGrpSpPr>
                <p:grpSpPr>
                  <a:xfrm>
                    <a:off x="4192588" y="5830888"/>
                    <a:ext cx="882650" cy="301170"/>
                    <a:chOff x="4192588" y="5830888"/>
                    <a:chExt cx="882650" cy="301170"/>
                  </a:xfrm>
                </p:grpSpPr>
                <p:sp>
                  <p:nvSpPr>
                    <p:cNvPr id="81" name="Freeform 78">
                      <a:extLst>
                        <a:ext uri="{FF2B5EF4-FFF2-40B4-BE49-F238E27FC236}">
                          <a16:creationId xmlns:a16="http://schemas.microsoft.com/office/drawing/2014/main" id="{5CA73977-27A6-CC96-57A6-84F151B270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92588" y="5986008"/>
                      <a:ext cx="882650" cy="146050"/>
                    </a:xfrm>
                    <a:custGeom>
                      <a:avLst/>
                      <a:gdLst>
                        <a:gd name="T0" fmla="*/ 414 w 1113"/>
                        <a:gd name="T1" fmla="*/ 0 h 183"/>
                        <a:gd name="T2" fmla="*/ 1110 w 1113"/>
                        <a:gd name="T3" fmla="*/ 105 h 183"/>
                        <a:gd name="T4" fmla="*/ 1113 w 1113"/>
                        <a:gd name="T5" fmla="*/ 163 h 183"/>
                        <a:gd name="T6" fmla="*/ 1108 w 1113"/>
                        <a:gd name="T7" fmla="*/ 163 h 183"/>
                        <a:gd name="T8" fmla="*/ 1093 w 1113"/>
                        <a:gd name="T9" fmla="*/ 164 h 183"/>
                        <a:gd name="T10" fmla="*/ 1069 w 1113"/>
                        <a:gd name="T11" fmla="*/ 167 h 183"/>
                        <a:gd name="T12" fmla="*/ 1037 w 1113"/>
                        <a:gd name="T13" fmla="*/ 169 h 183"/>
                        <a:gd name="T14" fmla="*/ 1000 w 1113"/>
                        <a:gd name="T15" fmla="*/ 172 h 183"/>
                        <a:gd name="T16" fmla="*/ 956 w 1113"/>
                        <a:gd name="T17" fmla="*/ 175 h 183"/>
                        <a:gd name="T18" fmla="*/ 910 w 1113"/>
                        <a:gd name="T19" fmla="*/ 178 h 183"/>
                        <a:gd name="T20" fmla="*/ 861 w 1113"/>
                        <a:gd name="T21" fmla="*/ 180 h 183"/>
                        <a:gd name="T22" fmla="*/ 810 w 1113"/>
                        <a:gd name="T23" fmla="*/ 183 h 183"/>
                        <a:gd name="T24" fmla="*/ 760 w 1113"/>
                        <a:gd name="T25" fmla="*/ 183 h 183"/>
                        <a:gd name="T26" fmla="*/ 711 w 1113"/>
                        <a:gd name="T27" fmla="*/ 183 h 183"/>
                        <a:gd name="T28" fmla="*/ 663 w 1113"/>
                        <a:gd name="T29" fmla="*/ 183 h 183"/>
                        <a:gd name="T30" fmla="*/ 619 w 1113"/>
                        <a:gd name="T31" fmla="*/ 180 h 183"/>
                        <a:gd name="T32" fmla="*/ 580 w 1113"/>
                        <a:gd name="T33" fmla="*/ 177 h 183"/>
                        <a:gd name="T34" fmla="*/ 548 w 1113"/>
                        <a:gd name="T35" fmla="*/ 171 h 183"/>
                        <a:gd name="T36" fmla="*/ 523 w 1113"/>
                        <a:gd name="T37" fmla="*/ 163 h 183"/>
                        <a:gd name="T38" fmla="*/ 486 w 1113"/>
                        <a:gd name="T39" fmla="*/ 147 h 183"/>
                        <a:gd name="T40" fmla="*/ 451 w 1113"/>
                        <a:gd name="T41" fmla="*/ 130 h 183"/>
                        <a:gd name="T42" fmla="*/ 419 w 1113"/>
                        <a:gd name="T43" fmla="*/ 115 h 183"/>
                        <a:gd name="T44" fmla="*/ 391 w 1113"/>
                        <a:gd name="T45" fmla="*/ 98 h 183"/>
                        <a:gd name="T46" fmla="*/ 366 w 1113"/>
                        <a:gd name="T47" fmla="*/ 84 h 183"/>
                        <a:gd name="T48" fmla="*/ 346 w 1113"/>
                        <a:gd name="T49" fmla="*/ 71 h 183"/>
                        <a:gd name="T50" fmla="*/ 330 w 1113"/>
                        <a:gd name="T51" fmla="*/ 62 h 183"/>
                        <a:gd name="T52" fmla="*/ 321 w 1113"/>
                        <a:gd name="T53" fmla="*/ 56 h 183"/>
                        <a:gd name="T54" fmla="*/ 318 w 1113"/>
                        <a:gd name="T55" fmla="*/ 54 h 183"/>
                        <a:gd name="T56" fmla="*/ 318 w 1113"/>
                        <a:gd name="T57" fmla="*/ 163 h 183"/>
                        <a:gd name="T58" fmla="*/ 0 w 1113"/>
                        <a:gd name="T59" fmla="*/ 163 h 183"/>
                        <a:gd name="T60" fmla="*/ 3 w 1113"/>
                        <a:gd name="T61" fmla="*/ 54 h 183"/>
                        <a:gd name="T62" fmla="*/ 414 w 1113"/>
                        <a:gd name="T63" fmla="*/ 0 h 18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</a:cxnLst>
                      <a:rect l="0" t="0" r="r" b="b"/>
                      <a:pathLst>
                        <a:path w="1113" h="183">
                          <a:moveTo>
                            <a:pt x="414" y="0"/>
                          </a:moveTo>
                          <a:lnTo>
                            <a:pt x="1110" y="105"/>
                          </a:lnTo>
                          <a:lnTo>
                            <a:pt x="1113" y="163"/>
                          </a:lnTo>
                          <a:lnTo>
                            <a:pt x="1108" y="163"/>
                          </a:lnTo>
                          <a:lnTo>
                            <a:pt x="1093" y="164"/>
                          </a:lnTo>
                          <a:lnTo>
                            <a:pt x="1069" y="167"/>
                          </a:lnTo>
                          <a:lnTo>
                            <a:pt x="1037" y="169"/>
                          </a:lnTo>
                          <a:lnTo>
                            <a:pt x="1000" y="172"/>
                          </a:lnTo>
                          <a:lnTo>
                            <a:pt x="956" y="175"/>
                          </a:lnTo>
                          <a:lnTo>
                            <a:pt x="910" y="178"/>
                          </a:lnTo>
                          <a:lnTo>
                            <a:pt x="861" y="180"/>
                          </a:lnTo>
                          <a:lnTo>
                            <a:pt x="810" y="183"/>
                          </a:lnTo>
                          <a:lnTo>
                            <a:pt x="760" y="183"/>
                          </a:lnTo>
                          <a:lnTo>
                            <a:pt x="711" y="183"/>
                          </a:lnTo>
                          <a:lnTo>
                            <a:pt x="663" y="183"/>
                          </a:lnTo>
                          <a:lnTo>
                            <a:pt x="619" y="180"/>
                          </a:lnTo>
                          <a:lnTo>
                            <a:pt x="580" y="177"/>
                          </a:lnTo>
                          <a:lnTo>
                            <a:pt x="548" y="171"/>
                          </a:lnTo>
                          <a:lnTo>
                            <a:pt x="523" y="163"/>
                          </a:lnTo>
                          <a:lnTo>
                            <a:pt x="486" y="147"/>
                          </a:lnTo>
                          <a:lnTo>
                            <a:pt x="451" y="130"/>
                          </a:lnTo>
                          <a:lnTo>
                            <a:pt x="419" y="115"/>
                          </a:lnTo>
                          <a:lnTo>
                            <a:pt x="391" y="98"/>
                          </a:lnTo>
                          <a:lnTo>
                            <a:pt x="366" y="84"/>
                          </a:lnTo>
                          <a:lnTo>
                            <a:pt x="346" y="71"/>
                          </a:lnTo>
                          <a:lnTo>
                            <a:pt x="330" y="62"/>
                          </a:lnTo>
                          <a:lnTo>
                            <a:pt x="321" y="56"/>
                          </a:lnTo>
                          <a:lnTo>
                            <a:pt x="318" y="54"/>
                          </a:lnTo>
                          <a:lnTo>
                            <a:pt x="318" y="163"/>
                          </a:lnTo>
                          <a:lnTo>
                            <a:pt x="0" y="163"/>
                          </a:lnTo>
                          <a:lnTo>
                            <a:pt x="3" y="54"/>
                          </a:lnTo>
                          <a:lnTo>
                            <a:pt x="414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  <p:sp>
                  <p:nvSpPr>
                    <p:cNvPr id="82" name="Freeform 79">
                      <a:extLst>
                        <a:ext uri="{FF2B5EF4-FFF2-40B4-BE49-F238E27FC236}">
                          <a16:creationId xmlns:a16="http://schemas.microsoft.com/office/drawing/2014/main" id="{5271796A-9549-2834-57E0-9B187DCF6D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92588" y="5830888"/>
                      <a:ext cx="882650" cy="271463"/>
                    </a:xfrm>
                    <a:custGeom>
                      <a:avLst/>
                      <a:gdLst>
                        <a:gd name="T0" fmla="*/ 523 w 1113"/>
                        <a:gd name="T1" fmla="*/ 0 h 344"/>
                        <a:gd name="T2" fmla="*/ 579 w 1113"/>
                        <a:gd name="T3" fmla="*/ 7 h 344"/>
                        <a:gd name="T4" fmla="*/ 611 w 1113"/>
                        <a:gd name="T5" fmla="*/ 24 h 344"/>
                        <a:gd name="T6" fmla="*/ 652 w 1113"/>
                        <a:gd name="T7" fmla="*/ 55 h 344"/>
                        <a:gd name="T8" fmla="*/ 722 w 1113"/>
                        <a:gd name="T9" fmla="*/ 83 h 344"/>
                        <a:gd name="T10" fmla="*/ 809 w 1113"/>
                        <a:gd name="T11" fmla="*/ 111 h 344"/>
                        <a:gd name="T12" fmla="*/ 902 w 1113"/>
                        <a:gd name="T13" fmla="*/ 137 h 344"/>
                        <a:gd name="T14" fmla="*/ 987 w 1113"/>
                        <a:gd name="T15" fmla="*/ 162 h 344"/>
                        <a:gd name="T16" fmla="*/ 1054 w 1113"/>
                        <a:gd name="T17" fmla="*/ 184 h 344"/>
                        <a:gd name="T18" fmla="*/ 1090 w 1113"/>
                        <a:gd name="T19" fmla="*/ 205 h 344"/>
                        <a:gd name="T20" fmla="*/ 1108 w 1113"/>
                        <a:gd name="T21" fmla="*/ 246 h 344"/>
                        <a:gd name="T22" fmla="*/ 1113 w 1113"/>
                        <a:gd name="T23" fmla="*/ 289 h 344"/>
                        <a:gd name="T24" fmla="*/ 1110 w 1113"/>
                        <a:gd name="T25" fmla="*/ 323 h 344"/>
                        <a:gd name="T26" fmla="*/ 1108 w 1113"/>
                        <a:gd name="T27" fmla="*/ 337 h 344"/>
                        <a:gd name="T28" fmla="*/ 1088 w 1113"/>
                        <a:gd name="T29" fmla="*/ 337 h 344"/>
                        <a:gd name="T30" fmla="*/ 1032 w 1113"/>
                        <a:gd name="T31" fmla="*/ 339 h 344"/>
                        <a:gd name="T32" fmla="*/ 953 w 1113"/>
                        <a:gd name="T33" fmla="*/ 340 h 344"/>
                        <a:gd name="T34" fmla="*/ 858 w 1113"/>
                        <a:gd name="T35" fmla="*/ 342 h 344"/>
                        <a:gd name="T36" fmla="*/ 757 w 1113"/>
                        <a:gd name="T37" fmla="*/ 344 h 344"/>
                        <a:gd name="T38" fmla="*/ 661 w 1113"/>
                        <a:gd name="T39" fmla="*/ 344 h 344"/>
                        <a:gd name="T40" fmla="*/ 577 w 1113"/>
                        <a:gd name="T41" fmla="*/ 342 h 344"/>
                        <a:gd name="T42" fmla="*/ 518 w 1113"/>
                        <a:gd name="T43" fmla="*/ 337 h 344"/>
                        <a:gd name="T44" fmla="*/ 425 w 1113"/>
                        <a:gd name="T45" fmla="*/ 323 h 344"/>
                        <a:gd name="T46" fmla="*/ 358 w 1113"/>
                        <a:gd name="T47" fmla="*/ 312 h 344"/>
                        <a:gd name="T48" fmla="*/ 323 w 1113"/>
                        <a:gd name="T49" fmla="*/ 306 h 344"/>
                        <a:gd name="T50" fmla="*/ 318 w 1113"/>
                        <a:gd name="T51" fmla="*/ 337 h 344"/>
                        <a:gd name="T52" fmla="*/ 17 w 1113"/>
                        <a:gd name="T53" fmla="*/ 66 h 344"/>
                        <a:gd name="T54" fmla="*/ 34 w 1113"/>
                        <a:gd name="T55" fmla="*/ 63 h 344"/>
                        <a:gd name="T56" fmla="*/ 80 w 1113"/>
                        <a:gd name="T57" fmla="*/ 53 h 344"/>
                        <a:gd name="T58" fmla="*/ 147 w 1113"/>
                        <a:gd name="T59" fmla="*/ 41 h 344"/>
                        <a:gd name="T60" fmla="*/ 228 w 1113"/>
                        <a:gd name="T61" fmla="*/ 28 h 344"/>
                        <a:gd name="T62" fmla="*/ 316 w 1113"/>
                        <a:gd name="T63" fmla="*/ 14 h 344"/>
                        <a:gd name="T64" fmla="*/ 406 w 1113"/>
                        <a:gd name="T65" fmla="*/ 5 h 344"/>
                        <a:gd name="T66" fmla="*/ 487 w 1113"/>
                        <a:gd name="T67" fmla="*/ 0 h 34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</a:cxnLst>
                      <a:rect l="0" t="0" r="r" b="b"/>
                      <a:pathLst>
                        <a:path w="1113" h="344">
                          <a:moveTo>
                            <a:pt x="487" y="0"/>
                          </a:moveTo>
                          <a:lnTo>
                            <a:pt x="523" y="0"/>
                          </a:lnTo>
                          <a:lnTo>
                            <a:pt x="554" y="2"/>
                          </a:lnTo>
                          <a:lnTo>
                            <a:pt x="579" y="7"/>
                          </a:lnTo>
                          <a:lnTo>
                            <a:pt x="599" y="14"/>
                          </a:lnTo>
                          <a:lnTo>
                            <a:pt x="611" y="24"/>
                          </a:lnTo>
                          <a:lnTo>
                            <a:pt x="627" y="39"/>
                          </a:lnTo>
                          <a:lnTo>
                            <a:pt x="652" y="55"/>
                          </a:lnTo>
                          <a:lnTo>
                            <a:pt x="684" y="69"/>
                          </a:lnTo>
                          <a:lnTo>
                            <a:pt x="722" y="83"/>
                          </a:lnTo>
                          <a:lnTo>
                            <a:pt x="764" y="97"/>
                          </a:lnTo>
                          <a:lnTo>
                            <a:pt x="809" y="111"/>
                          </a:lnTo>
                          <a:lnTo>
                            <a:pt x="855" y="125"/>
                          </a:lnTo>
                          <a:lnTo>
                            <a:pt x="902" y="137"/>
                          </a:lnTo>
                          <a:lnTo>
                            <a:pt x="945" y="149"/>
                          </a:lnTo>
                          <a:lnTo>
                            <a:pt x="987" y="162"/>
                          </a:lnTo>
                          <a:lnTo>
                            <a:pt x="1023" y="173"/>
                          </a:lnTo>
                          <a:lnTo>
                            <a:pt x="1054" y="184"/>
                          </a:lnTo>
                          <a:lnTo>
                            <a:pt x="1076" y="194"/>
                          </a:lnTo>
                          <a:lnTo>
                            <a:pt x="1090" y="205"/>
                          </a:lnTo>
                          <a:lnTo>
                            <a:pt x="1102" y="224"/>
                          </a:lnTo>
                          <a:lnTo>
                            <a:pt x="1108" y="246"/>
                          </a:lnTo>
                          <a:lnTo>
                            <a:pt x="1113" y="267"/>
                          </a:lnTo>
                          <a:lnTo>
                            <a:pt x="1113" y="289"/>
                          </a:lnTo>
                          <a:lnTo>
                            <a:pt x="1113" y="308"/>
                          </a:lnTo>
                          <a:lnTo>
                            <a:pt x="1110" y="323"/>
                          </a:lnTo>
                          <a:lnTo>
                            <a:pt x="1108" y="333"/>
                          </a:lnTo>
                          <a:lnTo>
                            <a:pt x="1108" y="337"/>
                          </a:lnTo>
                          <a:lnTo>
                            <a:pt x="1102" y="337"/>
                          </a:lnTo>
                          <a:lnTo>
                            <a:pt x="1088" y="337"/>
                          </a:lnTo>
                          <a:lnTo>
                            <a:pt x="1063" y="339"/>
                          </a:lnTo>
                          <a:lnTo>
                            <a:pt x="1032" y="339"/>
                          </a:lnTo>
                          <a:lnTo>
                            <a:pt x="995" y="340"/>
                          </a:lnTo>
                          <a:lnTo>
                            <a:pt x="953" y="340"/>
                          </a:lnTo>
                          <a:lnTo>
                            <a:pt x="906" y="342"/>
                          </a:lnTo>
                          <a:lnTo>
                            <a:pt x="858" y="342"/>
                          </a:lnTo>
                          <a:lnTo>
                            <a:pt x="809" y="344"/>
                          </a:lnTo>
                          <a:lnTo>
                            <a:pt x="757" y="344"/>
                          </a:lnTo>
                          <a:lnTo>
                            <a:pt x="709" y="344"/>
                          </a:lnTo>
                          <a:lnTo>
                            <a:pt x="661" y="344"/>
                          </a:lnTo>
                          <a:lnTo>
                            <a:pt x="618" y="342"/>
                          </a:lnTo>
                          <a:lnTo>
                            <a:pt x="577" y="342"/>
                          </a:lnTo>
                          <a:lnTo>
                            <a:pt x="545" y="339"/>
                          </a:lnTo>
                          <a:lnTo>
                            <a:pt x="518" y="337"/>
                          </a:lnTo>
                          <a:lnTo>
                            <a:pt x="469" y="330"/>
                          </a:lnTo>
                          <a:lnTo>
                            <a:pt x="425" y="323"/>
                          </a:lnTo>
                          <a:lnTo>
                            <a:pt x="388" y="319"/>
                          </a:lnTo>
                          <a:lnTo>
                            <a:pt x="358" y="312"/>
                          </a:lnTo>
                          <a:lnTo>
                            <a:pt x="337" y="309"/>
                          </a:lnTo>
                          <a:lnTo>
                            <a:pt x="323" y="306"/>
                          </a:lnTo>
                          <a:lnTo>
                            <a:pt x="318" y="306"/>
                          </a:lnTo>
                          <a:lnTo>
                            <a:pt x="318" y="337"/>
                          </a:lnTo>
                          <a:lnTo>
                            <a:pt x="0" y="322"/>
                          </a:lnTo>
                          <a:lnTo>
                            <a:pt x="17" y="66"/>
                          </a:lnTo>
                          <a:lnTo>
                            <a:pt x="21" y="66"/>
                          </a:lnTo>
                          <a:lnTo>
                            <a:pt x="34" y="63"/>
                          </a:lnTo>
                          <a:lnTo>
                            <a:pt x="54" y="59"/>
                          </a:lnTo>
                          <a:lnTo>
                            <a:pt x="80" y="53"/>
                          </a:lnTo>
                          <a:lnTo>
                            <a:pt x="111" y="49"/>
                          </a:lnTo>
                          <a:lnTo>
                            <a:pt x="147" y="41"/>
                          </a:lnTo>
                          <a:lnTo>
                            <a:pt x="186" y="35"/>
                          </a:lnTo>
                          <a:lnTo>
                            <a:pt x="228" y="28"/>
                          </a:lnTo>
                          <a:lnTo>
                            <a:pt x="273" y="21"/>
                          </a:lnTo>
                          <a:lnTo>
                            <a:pt x="316" y="14"/>
                          </a:lnTo>
                          <a:lnTo>
                            <a:pt x="361" y="10"/>
                          </a:lnTo>
                          <a:lnTo>
                            <a:pt x="406" y="5"/>
                          </a:lnTo>
                          <a:lnTo>
                            <a:pt x="448" y="2"/>
                          </a:lnTo>
                          <a:lnTo>
                            <a:pt x="487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</p:grpSp>
              <p:sp>
                <p:nvSpPr>
                  <p:cNvPr id="68" name="Freeform 65">
                    <a:extLst>
                      <a:ext uri="{FF2B5EF4-FFF2-40B4-BE49-F238E27FC236}">
                        <a16:creationId xmlns:a16="http://schemas.microsoft.com/office/drawing/2014/main" id="{7FD7E448-94CE-C8E5-EA8A-74892F91C8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93988" y="4121151"/>
                    <a:ext cx="1608138" cy="1603375"/>
                  </a:xfrm>
                  <a:custGeom>
                    <a:avLst/>
                    <a:gdLst>
                      <a:gd name="T0" fmla="*/ 2026 w 2026"/>
                      <a:gd name="T1" fmla="*/ 304 h 2020"/>
                      <a:gd name="T2" fmla="*/ 2020 w 2026"/>
                      <a:gd name="T3" fmla="*/ 320 h 2020"/>
                      <a:gd name="T4" fmla="*/ 1999 w 2026"/>
                      <a:gd name="T5" fmla="*/ 362 h 2020"/>
                      <a:gd name="T6" fmla="*/ 1968 w 2026"/>
                      <a:gd name="T7" fmla="*/ 425 h 2020"/>
                      <a:gd name="T8" fmla="*/ 1930 w 2026"/>
                      <a:gd name="T9" fmla="*/ 504 h 2020"/>
                      <a:gd name="T10" fmla="*/ 1885 w 2026"/>
                      <a:gd name="T11" fmla="*/ 594 h 2020"/>
                      <a:gd name="T12" fmla="*/ 1836 w 2026"/>
                      <a:gd name="T13" fmla="*/ 689 h 2020"/>
                      <a:gd name="T14" fmla="*/ 1790 w 2026"/>
                      <a:gd name="T15" fmla="*/ 768 h 2020"/>
                      <a:gd name="T16" fmla="*/ 1726 w 2026"/>
                      <a:gd name="T17" fmla="*/ 866 h 2020"/>
                      <a:gd name="T18" fmla="*/ 1650 w 2026"/>
                      <a:gd name="T19" fmla="*/ 975 h 2020"/>
                      <a:gd name="T20" fmla="*/ 1565 w 2026"/>
                      <a:gd name="T21" fmla="*/ 1090 h 2020"/>
                      <a:gd name="T22" fmla="*/ 1476 w 2026"/>
                      <a:gd name="T23" fmla="*/ 1205 h 2020"/>
                      <a:gd name="T24" fmla="*/ 1388 w 2026"/>
                      <a:gd name="T25" fmla="*/ 1310 h 2020"/>
                      <a:gd name="T26" fmla="*/ 1304 w 2026"/>
                      <a:gd name="T27" fmla="*/ 1402 h 2020"/>
                      <a:gd name="T28" fmla="*/ 1231 w 2026"/>
                      <a:gd name="T29" fmla="*/ 1472 h 2020"/>
                      <a:gd name="T30" fmla="*/ 1175 w 2026"/>
                      <a:gd name="T31" fmla="*/ 1514 h 2020"/>
                      <a:gd name="T32" fmla="*/ 1110 w 2026"/>
                      <a:gd name="T33" fmla="*/ 1557 h 2020"/>
                      <a:gd name="T34" fmla="*/ 1029 w 2026"/>
                      <a:gd name="T35" fmla="*/ 1608 h 2020"/>
                      <a:gd name="T36" fmla="*/ 937 w 2026"/>
                      <a:gd name="T37" fmla="*/ 1664 h 2020"/>
                      <a:gd name="T38" fmla="*/ 838 w 2026"/>
                      <a:gd name="T39" fmla="*/ 1725 h 2020"/>
                      <a:gd name="T40" fmla="*/ 737 w 2026"/>
                      <a:gd name="T41" fmla="*/ 1785 h 2020"/>
                      <a:gd name="T42" fmla="*/ 638 w 2026"/>
                      <a:gd name="T43" fmla="*/ 1844 h 2020"/>
                      <a:gd name="T44" fmla="*/ 546 w 2026"/>
                      <a:gd name="T45" fmla="*/ 1899 h 2020"/>
                      <a:gd name="T46" fmla="*/ 467 w 2026"/>
                      <a:gd name="T47" fmla="*/ 1944 h 2020"/>
                      <a:gd name="T48" fmla="*/ 405 w 2026"/>
                      <a:gd name="T49" fmla="*/ 1981 h 2020"/>
                      <a:gd name="T50" fmla="*/ 363 w 2026"/>
                      <a:gd name="T51" fmla="*/ 2004 h 2020"/>
                      <a:gd name="T52" fmla="*/ 349 w 2026"/>
                      <a:gd name="T53" fmla="*/ 2014 h 2020"/>
                      <a:gd name="T54" fmla="*/ 277 w 2026"/>
                      <a:gd name="T55" fmla="*/ 2015 h 2020"/>
                      <a:gd name="T56" fmla="*/ 214 w 2026"/>
                      <a:gd name="T57" fmla="*/ 1986 h 2020"/>
                      <a:gd name="T58" fmla="*/ 158 w 2026"/>
                      <a:gd name="T59" fmla="*/ 1930 h 2020"/>
                      <a:gd name="T60" fmla="*/ 110 w 2026"/>
                      <a:gd name="T61" fmla="*/ 1860 h 2020"/>
                      <a:gd name="T62" fmla="*/ 71 w 2026"/>
                      <a:gd name="T63" fmla="*/ 1782 h 2020"/>
                      <a:gd name="T64" fmla="*/ 40 w 2026"/>
                      <a:gd name="T65" fmla="*/ 1706 h 2020"/>
                      <a:gd name="T66" fmla="*/ 18 w 2026"/>
                      <a:gd name="T67" fmla="*/ 1641 h 2020"/>
                      <a:gd name="T68" fmla="*/ 4 w 2026"/>
                      <a:gd name="T69" fmla="*/ 1596 h 2020"/>
                      <a:gd name="T70" fmla="*/ 0 w 2026"/>
                      <a:gd name="T71" fmla="*/ 1579 h 2020"/>
                      <a:gd name="T72" fmla="*/ 13 w 2026"/>
                      <a:gd name="T73" fmla="*/ 1570 h 2020"/>
                      <a:gd name="T74" fmla="*/ 51 w 2026"/>
                      <a:gd name="T75" fmla="*/ 1546 h 2020"/>
                      <a:gd name="T76" fmla="*/ 110 w 2026"/>
                      <a:gd name="T77" fmla="*/ 1511 h 2020"/>
                      <a:gd name="T78" fmla="*/ 184 w 2026"/>
                      <a:gd name="T79" fmla="*/ 1466 h 2020"/>
                      <a:gd name="T80" fmla="*/ 270 w 2026"/>
                      <a:gd name="T81" fmla="*/ 1414 h 2020"/>
                      <a:gd name="T82" fmla="*/ 361 w 2026"/>
                      <a:gd name="T83" fmla="*/ 1358 h 2020"/>
                      <a:gd name="T84" fmla="*/ 456 w 2026"/>
                      <a:gd name="T85" fmla="*/ 1301 h 2020"/>
                      <a:gd name="T86" fmla="*/ 549 w 2026"/>
                      <a:gd name="T87" fmla="*/ 1247 h 2020"/>
                      <a:gd name="T88" fmla="*/ 635 w 2026"/>
                      <a:gd name="T89" fmla="*/ 1195 h 2020"/>
                      <a:gd name="T90" fmla="*/ 711 w 2026"/>
                      <a:gd name="T91" fmla="*/ 1152 h 2020"/>
                      <a:gd name="T92" fmla="*/ 771 w 2026"/>
                      <a:gd name="T93" fmla="*/ 1119 h 2020"/>
                      <a:gd name="T94" fmla="*/ 812 w 2026"/>
                      <a:gd name="T95" fmla="*/ 1099 h 2020"/>
                      <a:gd name="T96" fmla="*/ 869 w 2026"/>
                      <a:gd name="T97" fmla="*/ 1051 h 2020"/>
                      <a:gd name="T98" fmla="*/ 928 w 2026"/>
                      <a:gd name="T99" fmla="*/ 973 h 2020"/>
                      <a:gd name="T100" fmla="*/ 985 w 2026"/>
                      <a:gd name="T101" fmla="*/ 877 h 2020"/>
                      <a:gd name="T102" fmla="*/ 1040 w 2026"/>
                      <a:gd name="T103" fmla="*/ 775 h 2020"/>
                      <a:gd name="T104" fmla="*/ 1090 w 2026"/>
                      <a:gd name="T105" fmla="*/ 681 h 2020"/>
                      <a:gd name="T106" fmla="*/ 1133 w 2026"/>
                      <a:gd name="T107" fmla="*/ 608 h 2020"/>
                      <a:gd name="T108" fmla="*/ 1162 w 2026"/>
                      <a:gd name="T109" fmla="*/ 559 h 2020"/>
                      <a:gd name="T110" fmla="*/ 1197 w 2026"/>
                      <a:gd name="T111" fmla="*/ 492 h 2020"/>
                      <a:gd name="T112" fmla="*/ 1234 w 2026"/>
                      <a:gd name="T113" fmla="*/ 413 h 2020"/>
                      <a:gd name="T114" fmla="*/ 1273 w 2026"/>
                      <a:gd name="T115" fmla="*/ 326 h 2020"/>
                      <a:gd name="T116" fmla="*/ 1310 w 2026"/>
                      <a:gd name="T117" fmla="*/ 239 h 2020"/>
                      <a:gd name="T118" fmla="*/ 1344 w 2026"/>
                      <a:gd name="T119" fmla="*/ 157 h 2020"/>
                      <a:gd name="T120" fmla="*/ 1374 w 2026"/>
                      <a:gd name="T121" fmla="*/ 85 h 2020"/>
                      <a:gd name="T122" fmla="*/ 1395 w 2026"/>
                      <a:gd name="T123" fmla="*/ 32 h 2020"/>
                      <a:gd name="T124" fmla="*/ 1406 w 2026"/>
                      <a:gd name="T125" fmla="*/ 3 h 20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2026" h="2020">
                        <a:moveTo>
                          <a:pt x="1408" y="0"/>
                        </a:moveTo>
                        <a:lnTo>
                          <a:pt x="2026" y="304"/>
                        </a:lnTo>
                        <a:lnTo>
                          <a:pt x="2024" y="309"/>
                        </a:lnTo>
                        <a:lnTo>
                          <a:pt x="2020" y="320"/>
                        </a:lnTo>
                        <a:lnTo>
                          <a:pt x="2010" y="338"/>
                        </a:lnTo>
                        <a:lnTo>
                          <a:pt x="1999" y="362"/>
                        </a:lnTo>
                        <a:lnTo>
                          <a:pt x="1985" y="391"/>
                        </a:lnTo>
                        <a:lnTo>
                          <a:pt x="1968" y="425"/>
                        </a:lnTo>
                        <a:lnTo>
                          <a:pt x="1951" y="464"/>
                        </a:lnTo>
                        <a:lnTo>
                          <a:pt x="1930" y="504"/>
                        </a:lnTo>
                        <a:lnTo>
                          <a:pt x="1908" y="549"/>
                        </a:lnTo>
                        <a:lnTo>
                          <a:pt x="1885" y="594"/>
                        </a:lnTo>
                        <a:lnTo>
                          <a:pt x="1861" y="641"/>
                        </a:lnTo>
                        <a:lnTo>
                          <a:pt x="1836" y="689"/>
                        </a:lnTo>
                        <a:lnTo>
                          <a:pt x="1816" y="726"/>
                        </a:lnTo>
                        <a:lnTo>
                          <a:pt x="1790" y="768"/>
                        </a:lnTo>
                        <a:lnTo>
                          <a:pt x="1760" y="815"/>
                        </a:lnTo>
                        <a:lnTo>
                          <a:pt x="1726" y="866"/>
                        </a:lnTo>
                        <a:lnTo>
                          <a:pt x="1689" y="919"/>
                        </a:lnTo>
                        <a:lnTo>
                          <a:pt x="1650" y="975"/>
                        </a:lnTo>
                        <a:lnTo>
                          <a:pt x="1608" y="1032"/>
                        </a:lnTo>
                        <a:lnTo>
                          <a:pt x="1565" y="1090"/>
                        </a:lnTo>
                        <a:lnTo>
                          <a:pt x="1520" y="1149"/>
                        </a:lnTo>
                        <a:lnTo>
                          <a:pt x="1476" y="1205"/>
                        </a:lnTo>
                        <a:lnTo>
                          <a:pt x="1431" y="1259"/>
                        </a:lnTo>
                        <a:lnTo>
                          <a:pt x="1388" y="1310"/>
                        </a:lnTo>
                        <a:lnTo>
                          <a:pt x="1344" y="1358"/>
                        </a:lnTo>
                        <a:lnTo>
                          <a:pt x="1304" y="1402"/>
                        </a:lnTo>
                        <a:lnTo>
                          <a:pt x="1267" y="1441"/>
                        </a:lnTo>
                        <a:lnTo>
                          <a:pt x="1231" y="1472"/>
                        </a:lnTo>
                        <a:lnTo>
                          <a:pt x="1200" y="1497"/>
                        </a:lnTo>
                        <a:lnTo>
                          <a:pt x="1175" y="1514"/>
                        </a:lnTo>
                        <a:lnTo>
                          <a:pt x="1145" y="1534"/>
                        </a:lnTo>
                        <a:lnTo>
                          <a:pt x="1110" y="1557"/>
                        </a:lnTo>
                        <a:lnTo>
                          <a:pt x="1071" y="1582"/>
                        </a:lnTo>
                        <a:lnTo>
                          <a:pt x="1029" y="1608"/>
                        </a:lnTo>
                        <a:lnTo>
                          <a:pt x="984" y="1636"/>
                        </a:lnTo>
                        <a:lnTo>
                          <a:pt x="937" y="1664"/>
                        </a:lnTo>
                        <a:lnTo>
                          <a:pt x="888" y="1694"/>
                        </a:lnTo>
                        <a:lnTo>
                          <a:pt x="838" y="1725"/>
                        </a:lnTo>
                        <a:lnTo>
                          <a:pt x="787" y="1756"/>
                        </a:lnTo>
                        <a:lnTo>
                          <a:pt x="737" y="1785"/>
                        </a:lnTo>
                        <a:lnTo>
                          <a:pt x="686" y="1815"/>
                        </a:lnTo>
                        <a:lnTo>
                          <a:pt x="638" y="1844"/>
                        </a:lnTo>
                        <a:lnTo>
                          <a:pt x="591" y="1872"/>
                        </a:lnTo>
                        <a:lnTo>
                          <a:pt x="546" y="1899"/>
                        </a:lnTo>
                        <a:lnTo>
                          <a:pt x="504" y="1922"/>
                        </a:lnTo>
                        <a:lnTo>
                          <a:pt x="467" y="1944"/>
                        </a:lnTo>
                        <a:lnTo>
                          <a:pt x="433" y="1964"/>
                        </a:lnTo>
                        <a:lnTo>
                          <a:pt x="405" y="1981"/>
                        </a:lnTo>
                        <a:lnTo>
                          <a:pt x="381" y="1995"/>
                        </a:lnTo>
                        <a:lnTo>
                          <a:pt x="363" y="2004"/>
                        </a:lnTo>
                        <a:lnTo>
                          <a:pt x="352" y="2011"/>
                        </a:lnTo>
                        <a:lnTo>
                          <a:pt x="349" y="2014"/>
                        </a:lnTo>
                        <a:lnTo>
                          <a:pt x="312" y="2020"/>
                        </a:lnTo>
                        <a:lnTo>
                          <a:pt x="277" y="2015"/>
                        </a:lnTo>
                        <a:lnTo>
                          <a:pt x="245" y="2004"/>
                        </a:lnTo>
                        <a:lnTo>
                          <a:pt x="214" y="1986"/>
                        </a:lnTo>
                        <a:lnTo>
                          <a:pt x="184" y="1961"/>
                        </a:lnTo>
                        <a:lnTo>
                          <a:pt x="158" y="1930"/>
                        </a:lnTo>
                        <a:lnTo>
                          <a:pt x="133" y="1896"/>
                        </a:lnTo>
                        <a:lnTo>
                          <a:pt x="110" y="1860"/>
                        </a:lnTo>
                        <a:lnTo>
                          <a:pt x="90" y="1821"/>
                        </a:lnTo>
                        <a:lnTo>
                          <a:pt x="71" y="1782"/>
                        </a:lnTo>
                        <a:lnTo>
                          <a:pt x="54" y="1743"/>
                        </a:lnTo>
                        <a:lnTo>
                          <a:pt x="40" y="1706"/>
                        </a:lnTo>
                        <a:lnTo>
                          <a:pt x="27" y="1672"/>
                        </a:lnTo>
                        <a:lnTo>
                          <a:pt x="18" y="1641"/>
                        </a:lnTo>
                        <a:lnTo>
                          <a:pt x="9" y="1615"/>
                        </a:lnTo>
                        <a:lnTo>
                          <a:pt x="4" y="1596"/>
                        </a:lnTo>
                        <a:lnTo>
                          <a:pt x="1" y="1584"/>
                        </a:lnTo>
                        <a:lnTo>
                          <a:pt x="0" y="1579"/>
                        </a:lnTo>
                        <a:lnTo>
                          <a:pt x="3" y="1576"/>
                        </a:lnTo>
                        <a:lnTo>
                          <a:pt x="13" y="1570"/>
                        </a:lnTo>
                        <a:lnTo>
                          <a:pt x="29" y="1560"/>
                        </a:lnTo>
                        <a:lnTo>
                          <a:pt x="51" y="1546"/>
                        </a:lnTo>
                        <a:lnTo>
                          <a:pt x="79" y="1531"/>
                        </a:lnTo>
                        <a:lnTo>
                          <a:pt x="110" y="1511"/>
                        </a:lnTo>
                        <a:lnTo>
                          <a:pt x="145" y="1489"/>
                        </a:lnTo>
                        <a:lnTo>
                          <a:pt x="184" y="1466"/>
                        </a:lnTo>
                        <a:lnTo>
                          <a:pt x="225" y="1441"/>
                        </a:lnTo>
                        <a:lnTo>
                          <a:pt x="270" y="1414"/>
                        </a:lnTo>
                        <a:lnTo>
                          <a:pt x="315" y="1386"/>
                        </a:lnTo>
                        <a:lnTo>
                          <a:pt x="361" y="1358"/>
                        </a:lnTo>
                        <a:lnTo>
                          <a:pt x="409" y="1330"/>
                        </a:lnTo>
                        <a:lnTo>
                          <a:pt x="456" y="1301"/>
                        </a:lnTo>
                        <a:lnTo>
                          <a:pt x="503" y="1273"/>
                        </a:lnTo>
                        <a:lnTo>
                          <a:pt x="549" y="1247"/>
                        </a:lnTo>
                        <a:lnTo>
                          <a:pt x="593" y="1220"/>
                        </a:lnTo>
                        <a:lnTo>
                          <a:pt x="635" y="1195"/>
                        </a:lnTo>
                        <a:lnTo>
                          <a:pt x="675" y="1174"/>
                        </a:lnTo>
                        <a:lnTo>
                          <a:pt x="711" y="1152"/>
                        </a:lnTo>
                        <a:lnTo>
                          <a:pt x="743" y="1135"/>
                        </a:lnTo>
                        <a:lnTo>
                          <a:pt x="771" y="1119"/>
                        </a:lnTo>
                        <a:lnTo>
                          <a:pt x="793" y="1107"/>
                        </a:lnTo>
                        <a:lnTo>
                          <a:pt x="812" y="1099"/>
                        </a:lnTo>
                        <a:lnTo>
                          <a:pt x="840" y="1080"/>
                        </a:lnTo>
                        <a:lnTo>
                          <a:pt x="869" y="1051"/>
                        </a:lnTo>
                        <a:lnTo>
                          <a:pt x="899" y="1015"/>
                        </a:lnTo>
                        <a:lnTo>
                          <a:pt x="928" y="973"/>
                        </a:lnTo>
                        <a:lnTo>
                          <a:pt x="958" y="927"/>
                        </a:lnTo>
                        <a:lnTo>
                          <a:pt x="985" y="877"/>
                        </a:lnTo>
                        <a:lnTo>
                          <a:pt x="1013" y="826"/>
                        </a:lnTo>
                        <a:lnTo>
                          <a:pt x="1040" y="775"/>
                        </a:lnTo>
                        <a:lnTo>
                          <a:pt x="1065" y="726"/>
                        </a:lnTo>
                        <a:lnTo>
                          <a:pt x="1090" y="681"/>
                        </a:lnTo>
                        <a:lnTo>
                          <a:pt x="1111" y="641"/>
                        </a:lnTo>
                        <a:lnTo>
                          <a:pt x="1133" y="608"/>
                        </a:lnTo>
                        <a:lnTo>
                          <a:pt x="1147" y="587"/>
                        </a:lnTo>
                        <a:lnTo>
                          <a:pt x="1162" y="559"/>
                        </a:lnTo>
                        <a:lnTo>
                          <a:pt x="1180" y="528"/>
                        </a:lnTo>
                        <a:lnTo>
                          <a:pt x="1197" y="492"/>
                        </a:lnTo>
                        <a:lnTo>
                          <a:pt x="1215" y="453"/>
                        </a:lnTo>
                        <a:lnTo>
                          <a:pt x="1234" y="413"/>
                        </a:lnTo>
                        <a:lnTo>
                          <a:pt x="1254" y="369"/>
                        </a:lnTo>
                        <a:lnTo>
                          <a:pt x="1273" y="326"/>
                        </a:lnTo>
                        <a:lnTo>
                          <a:pt x="1291" y="282"/>
                        </a:lnTo>
                        <a:lnTo>
                          <a:pt x="1310" y="239"/>
                        </a:lnTo>
                        <a:lnTo>
                          <a:pt x="1329" y="197"/>
                        </a:lnTo>
                        <a:lnTo>
                          <a:pt x="1344" y="157"/>
                        </a:lnTo>
                        <a:lnTo>
                          <a:pt x="1360" y="119"/>
                        </a:lnTo>
                        <a:lnTo>
                          <a:pt x="1374" y="85"/>
                        </a:lnTo>
                        <a:lnTo>
                          <a:pt x="1386" y="57"/>
                        </a:lnTo>
                        <a:lnTo>
                          <a:pt x="1395" y="32"/>
                        </a:lnTo>
                        <a:lnTo>
                          <a:pt x="1402" y="15"/>
                        </a:lnTo>
                        <a:lnTo>
                          <a:pt x="1406" y="3"/>
                        </a:lnTo>
                        <a:lnTo>
                          <a:pt x="1408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65000"/>
                      <a:lumOff val="3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69" name="Freeform 66">
                    <a:extLst>
                      <a:ext uri="{FF2B5EF4-FFF2-40B4-BE49-F238E27FC236}">
                        <a16:creationId xmlns:a16="http://schemas.microsoft.com/office/drawing/2014/main" id="{C7C6AF39-9DE1-3584-238E-5911E4B214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67138" y="4040188"/>
                    <a:ext cx="1243013" cy="1906588"/>
                  </a:xfrm>
                  <a:custGeom>
                    <a:avLst/>
                    <a:gdLst>
                      <a:gd name="T0" fmla="*/ 130 w 1565"/>
                      <a:gd name="T1" fmla="*/ 8 h 2402"/>
                      <a:gd name="T2" fmla="*/ 200 w 1565"/>
                      <a:gd name="T3" fmla="*/ 42 h 2402"/>
                      <a:gd name="T4" fmla="*/ 310 w 1565"/>
                      <a:gd name="T5" fmla="*/ 98 h 2402"/>
                      <a:gd name="T6" fmla="*/ 442 w 1565"/>
                      <a:gd name="T7" fmla="*/ 168 h 2402"/>
                      <a:gd name="T8" fmla="*/ 579 w 1565"/>
                      <a:gd name="T9" fmla="*/ 244 h 2402"/>
                      <a:gd name="T10" fmla="*/ 700 w 1565"/>
                      <a:gd name="T11" fmla="*/ 317 h 2402"/>
                      <a:gd name="T12" fmla="*/ 790 w 1565"/>
                      <a:gd name="T13" fmla="*/ 379 h 2402"/>
                      <a:gd name="T14" fmla="*/ 835 w 1565"/>
                      <a:gd name="T15" fmla="*/ 429 h 2402"/>
                      <a:gd name="T16" fmla="*/ 908 w 1565"/>
                      <a:gd name="T17" fmla="*/ 508 h 2402"/>
                      <a:gd name="T18" fmla="*/ 1015 w 1565"/>
                      <a:gd name="T19" fmla="*/ 617 h 2402"/>
                      <a:gd name="T20" fmla="*/ 1141 w 1565"/>
                      <a:gd name="T21" fmla="*/ 741 h 2402"/>
                      <a:gd name="T22" fmla="*/ 1272 w 1565"/>
                      <a:gd name="T23" fmla="*/ 867 h 2402"/>
                      <a:gd name="T24" fmla="*/ 1388 w 1565"/>
                      <a:gd name="T25" fmla="*/ 982 h 2402"/>
                      <a:gd name="T26" fmla="*/ 1473 w 1565"/>
                      <a:gd name="T27" fmla="*/ 1073 h 2402"/>
                      <a:gd name="T28" fmla="*/ 1542 w 1565"/>
                      <a:gd name="T29" fmla="*/ 1179 h 2402"/>
                      <a:gd name="T30" fmla="*/ 1565 w 1565"/>
                      <a:gd name="T31" fmla="*/ 1323 h 2402"/>
                      <a:gd name="T32" fmla="*/ 1545 w 1565"/>
                      <a:gd name="T33" fmla="*/ 1472 h 2402"/>
                      <a:gd name="T34" fmla="*/ 1494 w 1565"/>
                      <a:gd name="T35" fmla="*/ 1600 h 2402"/>
                      <a:gd name="T36" fmla="*/ 1449 w 1565"/>
                      <a:gd name="T37" fmla="*/ 1685 h 2402"/>
                      <a:gd name="T38" fmla="*/ 1390 w 1565"/>
                      <a:gd name="T39" fmla="*/ 1808 h 2402"/>
                      <a:gd name="T40" fmla="*/ 1324 w 1565"/>
                      <a:gd name="T41" fmla="*/ 1947 h 2402"/>
                      <a:gd name="T42" fmla="*/ 1262 w 1565"/>
                      <a:gd name="T43" fmla="*/ 2086 h 2402"/>
                      <a:gd name="T44" fmla="*/ 1211 w 1565"/>
                      <a:gd name="T45" fmla="*/ 2202 h 2402"/>
                      <a:gd name="T46" fmla="*/ 1178 w 1565"/>
                      <a:gd name="T47" fmla="*/ 2275 h 2402"/>
                      <a:gd name="T48" fmla="*/ 1140 w 1565"/>
                      <a:gd name="T49" fmla="*/ 2323 h 2402"/>
                      <a:gd name="T50" fmla="*/ 1020 w 1565"/>
                      <a:gd name="T51" fmla="*/ 2384 h 2402"/>
                      <a:gd name="T52" fmla="*/ 882 w 1565"/>
                      <a:gd name="T53" fmla="*/ 2402 h 2402"/>
                      <a:gd name="T54" fmla="*/ 745 w 1565"/>
                      <a:gd name="T55" fmla="*/ 2393 h 2402"/>
                      <a:gd name="T56" fmla="*/ 632 w 1565"/>
                      <a:gd name="T57" fmla="*/ 2371 h 2402"/>
                      <a:gd name="T58" fmla="*/ 557 w 1565"/>
                      <a:gd name="T59" fmla="*/ 2351 h 2402"/>
                      <a:gd name="T60" fmla="*/ 545 w 1565"/>
                      <a:gd name="T61" fmla="*/ 2342 h 2402"/>
                      <a:gd name="T62" fmla="*/ 570 w 1565"/>
                      <a:gd name="T63" fmla="*/ 2286 h 2402"/>
                      <a:gd name="T64" fmla="*/ 619 w 1565"/>
                      <a:gd name="T65" fmla="*/ 2180 h 2402"/>
                      <a:gd name="T66" fmla="*/ 682 w 1565"/>
                      <a:gd name="T67" fmla="*/ 2045 h 2402"/>
                      <a:gd name="T68" fmla="*/ 750 w 1565"/>
                      <a:gd name="T69" fmla="*/ 1899 h 2402"/>
                      <a:gd name="T70" fmla="*/ 812 w 1565"/>
                      <a:gd name="T71" fmla="*/ 1764 h 2402"/>
                      <a:gd name="T72" fmla="*/ 860 w 1565"/>
                      <a:gd name="T73" fmla="*/ 1659 h 2402"/>
                      <a:gd name="T74" fmla="*/ 883 w 1565"/>
                      <a:gd name="T75" fmla="*/ 1604 h 2402"/>
                      <a:gd name="T76" fmla="*/ 913 w 1565"/>
                      <a:gd name="T77" fmla="*/ 1556 h 2402"/>
                      <a:gd name="T78" fmla="*/ 946 w 1565"/>
                      <a:gd name="T79" fmla="*/ 1496 h 2402"/>
                      <a:gd name="T80" fmla="*/ 953 w 1565"/>
                      <a:gd name="T81" fmla="*/ 1421 h 2402"/>
                      <a:gd name="T82" fmla="*/ 901 w 1565"/>
                      <a:gd name="T83" fmla="*/ 1336 h 2402"/>
                      <a:gd name="T84" fmla="*/ 779 w 1565"/>
                      <a:gd name="T85" fmla="*/ 1242 h 2402"/>
                      <a:gd name="T86" fmla="*/ 616 w 1565"/>
                      <a:gd name="T87" fmla="*/ 1123 h 2402"/>
                      <a:gd name="T88" fmla="*/ 432 w 1565"/>
                      <a:gd name="T89" fmla="*/ 985 h 2402"/>
                      <a:gd name="T90" fmla="*/ 253 w 1565"/>
                      <a:gd name="T91" fmla="*/ 836 h 2402"/>
                      <a:gd name="T92" fmla="*/ 109 w 1565"/>
                      <a:gd name="T93" fmla="*/ 691 h 2402"/>
                      <a:gd name="T94" fmla="*/ 26 w 1565"/>
                      <a:gd name="T95" fmla="*/ 555 h 2402"/>
                      <a:gd name="T96" fmla="*/ 0 w 1565"/>
                      <a:gd name="T97" fmla="*/ 410 h 2402"/>
                      <a:gd name="T98" fmla="*/ 11 w 1565"/>
                      <a:gd name="T99" fmla="*/ 269 h 2402"/>
                      <a:gd name="T100" fmla="*/ 40 w 1565"/>
                      <a:gd name="T101" fmla="*/ 152 h 2402"/>
                      <a:gd name="T102" fmla="*/ 65 w 1565"/>
                      <a:gd name="T103" fmla="*/ 78 h 2402"/>
                      <a:gd name="T104" fmla="*/ 115 w 1565"/>
                      <a:gd name="T105" fmla="*/ 0 h 24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565" h="2402">
                        <a:moveTo>
                          <a:pt x="115" y="0"/>
                        </a:moveTo>
                        <a:lnTo>
                          <a:pt x="119" y="2"/>
                        </a:lnTo>
                        <a:lnTo>
                          <a:pt x="130" y="8"/>
                        </a:lnTo>
                        <a:lnTo>
                          <a:pt x="147" y="16"/>
                        </a:lnTo>
                        <a:lnTo>
                          <a:pt x="171" y="28"/>
                        </a:lnTo>
                        <a:lnTo>
                          <a:pt x="200" y="42"/>
                        </a:lnTo>
                        <a:lnTo>
                          <a:pt x="233" y="59"/>
                        </a:lnTo>
                        <a:lnTo>
                          <a:pt x="270" y="78"/>
                        </a:lnTo>
                        <a:lnTo>
                          <a:pt x="310" y="98"/>
                        </a:lnTo>
                        <a:lnTo>
                          <a:pt x="352" y="120"/>
                        </a:lnTo>
                        <a:lnTo>
                          <a:pt x="397" y="143"/>
                        </a:lnTo>
                        <a:lnTo>
                          <a:pt x="442" y="168"/>
                        </a:lnTo>
                        <a:lnTo>
                          <a:pt x="487" y="193"/>
                        </a:lnTo>
                        <a:lnTo>
                          <a:pt x="534" y="218"/>
                        </a:lnTo>
                        <a:lnTo>
                          <a:pt x="579" y="244"/>
                        </a:lnTo>
                        <a:lnTo>
                          <a:pt x="621" y="269"/>
                        </a:lnTo>
                        <a:lnTo>
                          <a:pt x="663" y="292"/>
                        </a:lnTo>
                        <a:lnTo>
                          <a:pt x="700" y="317"/>
                        </a:lnTo>
                        <a:lnTo>
                          <a:pt x="734" y="339"/>
                        </a:lnTo>
                        <a:lnTo>
                          <a:pt x="765" y="360"/>
                        </a:lnTo>
                        <a:lnTo>
                          <a:pt x="790" y="379"/>
                        </a:lnTo>
                        <a:lnTo>
                          <a:pt x="809" y="396"/>
                        </a:lnTo>
                        <a:lnTo>
                          <a:pt x="821" y="412"/>
                        </a:lnTo>
                        <a:lnTo>
                          <a:pt x="835" y="429"/>
                        </a:lnTo>
                        <a:lnTo>
                          <a:pt x="854" y="452"/>
                        </a:lnTo>
                        <a:lnTo>
                          <a:pt x="879" y="478"/>
                        </a:lnTo>
                        <a:lnTo>
                          <a:pt x="908" y="508"/>
                        </a:lnTo>
                        <a:lnTo>
                          <a:pt x="941" y="542"/>
                        </a:lnTo>
                        <a:lnTo>
                          <a:pt x="977" y="578"/>
                        </a:lnTo>
                        <a:lnTo>
                          <a:pt x="1015" y="617"/>
                        </a:lnTo>
                        <a:lnTo>
                          <a:pt x="1056" y="657"/>
                        </a:lnTo>
                        <a:lnTo>
                          <a:pt x="1099" y="697"/>
                        </a:lnTo>
                        <a:lnTo>
                          <a:pt x="1141" y="741"/>
                        </a:lnTo>
                        <a:lnTo>
                          <a:pt x="1185" y="783"/>
                        </a:lnTo>
                        <a:lnTo>
                          <a:pt x="1228" y="825"/>
                        </a:lnTo>
                        <a:lnTo>
                          <a:pt x="1272" y="867"/>
                        </a:lnTo>
                        <a:lnTo>
                          <a:pt x="1312" y="907"/>
                        </a:lnTo>
                        <a:lnTo>
                          <a:pt x="1351" y="946"/>
                        </a:lnTo>
                        <a:lnTo>
                          <a:pt x="1388" y="982"/>
                        </a:lnTo>
                        <a:lnTo>
                          <a:pt x="1421" y="1016"/>
                        </a:lnTo>
                        <a:lnTo>
                          <a:pt x="1450" y="1045"/>
                        </a:lnTo>
                        <a:lnTo>
                          <a:pt x="1473" y="1073"/>
                        </a:lnTo>
                        <a:lnTo>
                          <a:pt x="1494" y="1095"/>
                        </a:lnTo>
                        <a:lnTo>
                          <a:pt x="1522" y="1135"/>
                        </a:lnTo>
                        <a:lnTo>
                          <a:pt x="1542" y="1179"/>
                        </a:lnTo>
                        <a:lnTo>
                          <a:pt x="1556" y="1225"/>
                        </a:lnTo>
                        <a:lnTo>
                          <a:pt x="1564" y="1274"/>
                        </a:lnTo>
                        <a:lnTo>
                          <a:pt x="1565" y="1323"/>
                        </a:lnTo>
                        <a:lnTo>
                          <a:pt x="1564" y="1374"/>
                        </a:lnTo>
                        <a:lnTo>
                          <a:pt x="1556" y="1424"/>
                        </a:lnTo>
                        <a:lnTo>
                          <a:pt x="1545" y="1472"/>
                        </a:lnTo>
                        <a:lnTo>
                          <a:pt x="1531" y="1519"/>
                        </a:lnTo>
                        <a:lnTo>
                          <a:pt x="1514" y="1561"/>
                        </a:lnTo>
                        <a:lnTo>
                          <a:pt x="1494" y="1600"/>
                        </a:lnTo>
                        <a:lnTo>
                          <a:pt x="1481" y="1623"/>
                        </a:lnTo>
                        <a:lnTo>
                          <a:pt x="1466" y="1651"/>
                        </a:lnTo>
                        <a:lnTo>
                          <a:pt x="1449" y="1685"/>
                        </a:lnTo>
                        <a:lnTo>
                          <a:pt x="1430" y="1722"/>
                        </a:lnTo>
                        <a:lnTo>
                          <a:pt x="1411" y="1764"/>
                        </a:lnTo>
                        <a:lnTo>
                          <a:pt x="1390" y="1808"/>
                        </a:lnTo>
                        <a:lnTo>
                          <a:pt x="1368" y="1853"/>
                        </a:lnTo>
                        <a:lnTo>
                          <a:pt x="1346" y="1901"/>
                        </a:lnTo>
                        <a:lnTo>
                          <a:pt x="1324" y="1947"/>
                        </a:lnTo>
                        <a:lnTo>
                          <a:pt x="1304" y="1996"/>
                        </a:lnTo>
                        <a:lnTo>
                          <a:pt x="1282" y="2042"/>
                        </a:lnTo>
                        <a:lnTo>
                          <a:pt x="1262" y="2086"/>
                        </a:lnTo>
                        <a:lnTo>
                          <a:pt x="1244" y="2128"/>
                        </a:lnTo>
                        <a:lnTo>
                          <a:pt x="1227" y="2166"/>
                        </a:lnTo>
                        <a:lnTo>
                          <a:pt x="1211" y="2202"/>
                        </a:lnTo>
                        <a:lnTo>
                          <a:pt x="1197" y="2232"/>
                        </a:lnTo>
                        <a:lnTo>
                          <a:pt x="1186" y="2256"/>
                        </a:lnTo>
                        <a:lnTo>
                          <a:pt x="1178" y="2275"/>
                        </a:lnTo>
                        <a:lnTo>
                          <a:pt x="1174" y="2287"/>
                        </a:lnTo>
                        <a:lnTo>
                          <a:pt x="1171" y="2291"/>
                        </a:lnTo>
                        <a:lnTo>
                          <a:pt x="1140" y="2323"/>
                        </a:lnTo>
                        <a:lnTo>
                          <a:pt x="1102" y="2350"/>
                        </a:lnTo>
                        <a:lnTo>
                          <a:pt x="1064" y="2370"/>
                        </a:lnTo>
                        <a:lnTo>
                          <a:pt x="1020" y="2384"/>
                        </a:lnTo>
                        <a:lnTo>
                          <a:pt x="975" y="2395"/>
                        </a:lnTo>
                        <a:lnTo>
                          <a:pt x="928" y="2401"/>
                        </a:lnTo>
                        <a:lnTo>
                          <a:pt x="882" y="2402"/>
                        </a:lnTo>
                        <a:lnTo>
                          <a:pt x="835" y="2402"/>
                        </a:lnTo>
                        <a:lnTo>
                          <a:pt x="790" y="2399"/>
                        </a:lnTo>
                        <a:lnTo>
                          <a:pt x="745" y="2393"/>
                        </a:lnTo>
                        <a:lnTo>
                          <a:pt x="705" y="2387"/>
                        </a:lnTo>
                        <a:lnTo>
                          <a:pt x="666" y="2379"/>
                        </a:lnTo>
                        <a:lnTo>
                          <a:pt x="632" y="2371"/>
                        </a:lnTo>
                        <a:lnTo>
                          <a:pt x="601" y="2364"/>
                        </a:lnTo>
                        <a:lnTo>
                          <a:pt x="576" y="2356"/>
                        </a:lnTo>
                        <a:lnTo>
                          <a:pt x="557" y="2351"/>
                        </a:lnTo>
                        <a:lnTo>
                          <a:pt x="546" y="2346"/>
                        </a:lnTo>
                        <a:lnTo>
                          <a:pt x="542" y="2345"/>
                        </a:lnTo>
                        <a:lnTo>
                          <a:pt x="545" y="2342"/>
                        </a:lnTo>
                        <a:lnTo>
                          <a:pt x="550" y="2329"/>
                        </a:lnTo>
                        <a:lnTo>
                          <a:pt x="559" y="2311"/>
                        </a:lnTo>
                        <a:lnTo>
                          <a:pt x="570" y="2286"/>
                        </a:lnTo>
                        <a:lnTo>
                          <a:pt x="584" y="2255"/>
                        </a:lnTo>
                        <a:lnTo>
                          <a:pt x="601" y="2219"/>
                        </a:lnTo>
                        <a:lnTo>
                          <a:pt x="619" y="2180"/>
                        </a:lnTo>
                        <a:lnTo>
                          <a:pt x="640" y="2137"/>
                        </a:lnTo>
                        <a:lnTo>
                          <a:pt x="660" y="2092"/>
                        </a:lnTo>
                        <a:lnTo>
                          <a:pt x="682" y="2045"/>
                        </a:lnTo>
                        <a:lnTo>
                          <a:pt x="705" y="1997"/>
                        </a:lnTo>
                        <a:lnTo>
                          <a:pt x="727" y="1947"/>
                        </a:lnTo>
                        <a:lnTo>
                          <a:pt x="750" y="1899"/>
                        </a:lnTo>
                        <a:lnTo>
                          <a:pt x="772" y="1853"/>
                        </a:lnTo>
                        <a:lnTo>
                          <a:pt x="792" y="1808"/>
                        </a:lnTo>
                        <a:lnTo>
                          <a:pt x="812" y="1764"/>
                        </a:lnTo>
                        <a:lnTo>
                          <a:pt x="829" y="1725"/>
                        </a:lnTo>
                        <a:lnTo>
                          <a:pt x="846" y="1690"/>
                        </a:lnTo>
                        <a:lnTo>
                          <a:pt x="860" y="1659"/>
                        </a:lnTo>
                        <a:lnTo>
                          <a:pt x="871" y="1634"/>
                        </a:lnTo>
                        <a:lnTo>
                          <a:pt x="879" y="1615"/>
                        </a:lnTo>
                        <a:lnTo>
                          <a:pt x="883" y="1604"/>
                        </a:lnTo>
                        <a:lnTo>
                          <a:pt x="891" y="1590"/>
                        </a:lnTo>
                        <a:lnTo>
                          <a:pt x="901" y="1573"/>
                        </a:lnTo>
                        <a:lnTo>
                          <a:pt x="913" y="1556"/>
                        </a:lnTo>
                        <a:lnTo>
                          <a:pt x="925" y="1537"/>
                        </a:lnTo>
                        <a:lnTo>
                          <a:pt x="936" y="1517"/>
                        </a:lnTo>
                        <a:lnTo>
                          <a:pt x="946" y="1496"/>
                        </a:lnTo>
                        <a:lnTo>
                          <a:pt x="953" y="1472"/>
                        </a:lnTo>
                        <a:lnTo>
                          <a:pt x="955" y="1447"/>
                        </a:lnTo>
                        <a:lnTo>
                          <a:pt x="953" y="1421"/>
                        </a:lnTo>
                        <a:lnTo>
                          <a:pt x="944" y="1393"/>
                        </a:lnTo>
                        <a:lnTo>
                          <a:pt x="927" y="1365"/>
                        </a:lnTo>
                        <a:lnTo>
                          <a:pt x="901" y="1336"/>
                        </a:lnTo>
                        <a:lnTo>
                          <a:pt x="865" y="1305"/>
                        </a:lnTo>
                        <a:lnTo>
                          <a:pt x="826" y="1275"/>
                        </a:lnTo>
                        <a:lnTo>
                          <a:pt x="779" y="1242"/>
                        </a:lnTo>
                        <a:lnTo>
                          <a:pt x="730" y="1205"/>
                        </a:lnTo>
                        <a:lnTo>
                          <a:pt x="674" y="1166"/>
                        </a:lnTo>
                        <a:lnTo>
                          <a:pt x="616" y="1123"/>
                        </a:lnTo>
                        <a:lnTo>
                          <a:pt x="556" y="1078"/>
                        </a:lnTo>
                        <a:lnTo>
                          <a:pt x="494" y="1033"/>
                        </a:lnTo>
                        <a:lnTo>
                          <a:pt x="432" y="985"/>
                        </a:lnTo>
                        <a:lnTo>
                          <a:pt x="371" y="935"/>
                        </a:lnTo>
                        <a:lnTo>
                          <a:pt x="310" y="885"/>
                        </a:lnTo>
                        <a:lnTo>
                          <a:pt x="253" y="836"/>
                        </a:lnTo>
                        <a:lnTo>
                          <a:pt x="200" y="787"/>
                        </a:lnTo>
                        <a:lnTo>
                          <a:pt x="152" y="738"/>
                        </a:lnTo>
                        <a:lnTo>
                          <a:pt x="109" y="691"/>
                        </a:lnTo>
                        <a:lnTo>
                          <a:pt x="73" y="645"/>
                        </a:lnTo>
                        <a:lnTo>
                          <a:pt x="45" y="601"/>
                        </a:lnTo>
                        <a:lnTo>
                          <a:pt x="26" y="555"/>
                        </a:lnTo>
                        <a:lnTo>
                          <a:pt x="12" y="508"/>
                        </a:lnTo>
                        <a:lnTo>
                          <a:pt x="3" y="458"/>
                        </a:lnTo>
                        <a:lnTo>
                          <a:pt x="0" y="410"/>
                        </a:lnTo>
                        <a:lnTo>
                          <a:pt x="1" y="362"/>
                        </a:lnTo>
                        <a:lnTo>
                          <a:pt x="5" y="314"/>
                        </a:lnTo>
                        <a:lnTo>
                          <a:pt x="11" y="269"/>
                        </a:lnTo>
                        <a:lnTo>
                          <a:pt x="20" y="227"/>
                        </a:lnTo>
                        <a:lnTo>
                          <a:pt x="29" y="187"/>
                        </a:lnTo>
                        <a:lnTo>
                          <a:pt x="40" y="152"/>
                        </a:lnTo>
                        <a:lnTo>
                          <a:pt x="50" y="121"/>
                        </a:lnTo>
                        <a:lnTo>
                          <a:pt x="59" y="97"/>
                        </a:lnTo>
                        <a:lnTo>
                          <a:pt x="65" y="78"/>
                        </a:lnTo>
                        <a:lnTo>
                          <a:pt x="71" y="65"/>
                        </a:lnTo>
                        <a:lnTo>
                          <a:pt x="73" y="62"/>
                        </a:lnTo>
                        <a:lnTo>
                          <a:pt x="115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50000"/>
                      <a:lumOff val="50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0" name="Freeform 67">
                    <a:extLst>
                      <a:ext uri="{FF2B5EF4-FFF2-40B4-BE49-F238E27FC236}">
                        <a16:creationId xmlns:a16="http://schemas.microsoft.com/office/drawing/2014/main" id="{6BBB9834-DABA-4E46-6D2C-2F4C16BDA7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65701" y="3327401"/>
                    <a:ext cx="1003300" cy="498475"/>
                  </a:xfrm>
                  <a:custGeom>
                    <a:avLst/>
                    <a:gdLst>
                      <a:gd name="T0" fmla="*/ 54 w 1264"/>
                      <a:gd name="T1" fmla="*/ 0 h 627"/>
                      <a:gd name="T2" fmla="*/ 666 w 1264"/>
                      <a:gd name="T3" fmla="*/ 317 h 627"/>
                      <a:gd name="T4" fmla="*/ 1264 w 1264"/>
                      <a:gd name="T5" fmla="*/ 442 h 627"/>
                      <a:gd name="T6" fmla="*/ 1220 w 1264"/>
                      <a:gd name="T7" fmla="*/ 570 h 627"/>
                      <a:gd name="T8" fmla="*/ 1212 w 1264"/>
                      <a:gd name="T9" fmla="*/ 590 h 627"/>
                      <a:gd name="T10" fmla="*/ 607 w 1264"/>
                      <a:gd name="T11" fmla="*/ 627 h 627"/>
                      <a:gd name="T12" fmla="*/ 3 w 1264"/>
                      <a:gd name="T13" fmla="*/ 344 h 627"/>
                      <a:gd name="T14" fmla="*/ 3 w 1264"/>
                      <a:gd name="T15" fmla="*/ 340 h 627"/>
                      <a:gd name="T16" fmla="*/ 3 w 1264"/>
                      <a:gd name="T17" fmla="*/ 329 h 627"/>
                      <a:gd name="T18" fmla="*/ 1 w 1264"/>
                      <a:gd name="T19" fmla="*/ 310 h 627"/>
                      <a:gd name="T20" fmla="*/ 1 w 1264"/>
                      <a:gd name="T21" fmla="*/ 287 h 627"/>
                      <a:gd name="T22" fmla="*/ 0 w 1264"/>
                      <a:gd name="T23" fmla="*/ 259 h 627"/>
                      <a:gd name="T24" fmla="*/ 0 w 1264"/>
                      <a:gd name="T25" fmla="*/ 228 h 627"/>
                      <a:gd name="T26" fmla="*/ 0 w 1264"/>
                      <a:gd name="T27" fmla="*/ 195 h 627"/>
                      <a:gd name="T28" fmla="*/ 1 w 1264"/>
                      <a:gd name="T29" fmla="*/ 163 h 627"/>
                      <a:gd name="T30" fmla="*/ 4 w 1264"/>
                      <a:gd name="T31" fmla="*/ 129 h 627"/>
                      <a:gd name="T32" fmla="*/ 7 w 1264"/>
                      <a:gd name="T33" fmla="*/ 98 h 627"/>
                      <a:gd name="T34" fmla="*/ 14 w 1264"/>
                      <a:gd name="T35" fmla="*/ 68 h 627"/>
                      <a:gd name="T36" fmla="*/ 20 w 1264"/>
                      <a:gd name="T37" fmla="*/ 43 h 627"/>
                      <a:gd name="T38" fmla="*/ 29 w 1264"/>
                      <a:gd name="T39" fmla="*/ 21 h 627"/>
                      <a:gd name="T40" fmla="*/ 42 w 1264"/>
                      <a:gd name="T41" fmla="*/ 8 h 627"/>
                      <a:gd name="T42" fmla="*/ 54 w 1264"/>
                      <a:gd name="T43" fmla="*/ 0 h 6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1264" h="627">
                        <a:moveTo>
                          <a:pt x="54" y="0"/>
                        </a:moveTo>
                        <a:lnTo>
                          <a:pt x="666" y="317"/>
                        </a:lnTo>
                        <a:lnTo>
                          <a:pt x="1264" y="442"/>
                        </a:lnTo>
                        <a:lnTo>
                          <a:pt x="1220" y="570"/>
                        </a:lnTo>
                        <a:lnTo>
                          <a:pt x="1212" y="590"/>
                        </a:lnTo>
                        <a:lnTo>
                          <a:pt x="607" y="627"/>
                        </a:lnTo>
                        <a:lnTo>
                          <a:pt x="3" y="344"/>
                        </a:lnTo>
                        <a:lnTo>
                          <a:pt x="3" y="340"/>
                        </a:lnTo>
                        <a:lnTo>
                          <a:pt x="3" y="329"/>
                        </a:lnTo>
                        <a:lnTo>
                          <a:pt x="1" y="310"/>
                        </a:lnTo>
                        <a:lnTo>
                          <a:pt x="1" y="287"/>
                        </a:lnTo>
                        <a:lnTo>
                          <a:pt x="0" y="259"/>
                        </a:lnTo>
                        <a:lnTo>
                          <a:pt x="0" y="228"/>
                        </a:lnTo>
                        <a:lnTo>
                          <a:pt x="0" y="195"/>
                        </a:lnTo>
                        <a:lnTo>
                          <a:pt x="1" y="163"/>
                        </a:lnTo>
                        <a:lnTo>
                          <a:pt x="4" y="129"/>
                        </a:lnTo>
                        <a:lnTo>
                          <a:pt x="7" y="98"/>
                        </a:lnTo>
                        <a:lnTo>
                          <a:pt x="14" y="68"/>
                        </a:lnTo>
                        <a:lnTo>
                          <a:pt x="20" y="43"/>
                        </a:lnTo>
                        <a:lnTo>
                          <a:pt x="29" y="21"/>
                        </a:lnTo>
                        <a:lnTo>
                          <a:pt x="42" y="8"/>
                        </a:lnTo>
                        <a:lnTo>
                          <a:pt x="54" y="0"/>
                        </a:lnTo>
                        <a:close/>
                      </a:path>
                    </a:pathLst>
                  </a:custGeom>
                  <a:solidFill>
                    <a:srgbClr val="596273">
                      <a:lumMod val="75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1" name="Freeform 68">
                    <a:extLst>
                      <a:ext uri="{FF2B5EF4-FFF2-40B4-BE49-F238E27FC236}">
                        <a16:creationId xmlns:a16="http://schemas.microsoft.com/office/drawing/2014/main" id="{3829C73E-F4B3-2242-2D7C-DDB0E6ADD6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27451" y="3141663"/>
                    <a:ext cx="1325563" cy="1274763"/>
                  </a:xfrm>
                  <a:custGeom>
                    <a:avLst/>
                    <a:gdLst>
                      <a:gd name="T0" fmla="*/ 1474 w 1671"/>
                      <a:gd name="T1" fmla="*/ 3 h 1605"/>
                      <a:gd name="T2" fmla="*/ 1491 w 1671"/>
                      <a:gd name="T3" fmla="*/ 25 h 1605"/>
                      <a:gd name="T4" fmla="*/ 1522 w 1671"/>
                      <a:gd name="T5" fmla="*/ 64 h 1605"/>
                      <a:gd name="T6" fmla="*/ 1559 w 1671"/>
                      <a:gd name="T7" fmla="*/ 113 h 1605"/>
                      <a:gd name="T8" fmla="*/ 1598 w 1671"/>
                      <a:gd name="T9" fmla="*/ 169 h 1605"/>
                      <a:gd name="T10" fmla="*/ 1634 w 1671"/>
                      <a:gd name="T11" fmla="*/ 227 h 1605"/>
                      <a:gd name="T12" fmla="*/ 1660 w 1671"/>
                      <a:gd name="T13" fmla="*/ 278 h 1605"/>
                      <a:gd name="T14" fmla="*/ 1671 w 1671"/>
                      <a:gd name="T15" fmla="*/ 318 h 1605"/>
                      <a:gd name="T16" fmla="*/ 1668 w 1671"/>
                      <a:gd name="T17" fmla="*/ 369 h 1605"/>
                      <a:gd name="T18" fmla="*/ 1657 w 1671"/>
                      <a:gd name="T19" fmla="*/ 445 h 1605"/>
                      <a:gd name="T20" fmla="*/ 1640 w 1671"/>
                      <a:gd name="T21" fmla="*/ 539 h 1605"/>
                      <a:gd name="T22" fmla="*/ 1618 w 1671"/>
                      <a:gd name="T23" fmla="*/ 635 h 1605"/>
                      <a:gd name="T24" fmla="*/ 1593 w 1671"/>
                      <a:gd name="T25" fmla="*/ 727 h 1605"/>
                      <a:gd name="T26" fmla="*/ 1567 w 1671"/>
                      <a:gd name="T27" fmla="*/ 801 h 1605"/>
                      <a:gd name="T28" fmla="*/ 1541 w 1671"/>
                      <a:gd name="T29" fmla="*/ 849 h 1605"/>
                      <a:gd name="T30" fmla="*/ 1519 w 1671"/>
                      <a:gd name="T31" fmla="*/ 866 h 1605"/>
                      <a:gd name="T32" fmla="*/ 1486 w 1671"/>
                      <a:gd name="T33" fmla="*/ 894 h 1605"/>
                      <a:gd name="T34" fmla="*/ 1441 w 1671"/>
                      <a:gd name="T35" fmla="*/ 942 h 1605"/>
                      <a:gd name="T36" fmla="*/ 1384 w 1671"/>
                      <a:gd name="T37" fmla="*/ 1003 h 1605"/>
                      <a:gd name="T38" fmla="*/ 1319 w 1671"/>
                      <a:gd name="T39" fmla="*/ 1076 h 1605"/>
                      <a:gd name="T40" fmla="*/ 1249 w 1671"/>
                      <a:gd name="T41" fmla="*/ 1155 h 1605"/>
                      <a:gd name="T42" fmla="*/ 1177 w 1671"/>
                      <a:gd name="T43" fmla="*/ 1236 h 1605"/>
                      <a:gd name="T44" fmla="*/ 1109 w 1671"/>
                      <a:gd name="T45" fmla="*/ 1317 h 1605"/>
                      <a:gd name="T46" fmla="*/ 1045 w 1671"/>
                      <a:gd name="T47" fmla="*/ 1391 h 1605"/>
                      <a:gd name="T48" fmla="*/ 989 w 1671"/>
                      <a:gd name="T49" fmla="*/ 1456 h 1605"/>
                      <a:gd name="T50" fmla="*/ 946 w 1671"/>
                      <a:gd name="T51" fmla="*/ 1508 h 1605"/>
                      <a:gd name="T52" fmla="*/ 916 w 1671"/>
                      <a:gd name="T53" fmla="*/ 1542 h 1605"/>
                      <a:gd name="T54" fmla="*/ 907 w 1671"/>
                      <a:gd name="T55" fmla="*/ 1554 h 1605"/>
                      <a:gd name="T56" fmla="*/ 738 w 1671"/>
                      <a:gd name="T57" fmla="*/ 1591 h 1605"/>
                      <a:gd name="T58" fmla="*/ 589 w 1671"/>
                      <a:gd name="T59" fmla="*/ 1605 h 1605"/>
                      <a:gd name="T60" fmla="*/ 460 w 1671"/>
                      <a:gd name="T61" fmla="*/ 1601 h 1605"/>
                      <a:gd name="T62" fmla="*/ 351 w 1671"/>
                      <a:gd name="T63" fmla="*/ 1581 h 1605"/>
                      <a:gd name="T64" fmla="*/ 260 w 1671"/>
                      <a:gd name="T65" fmla="*/ 1548 h 1605"/>
                      <a:gd name="T66" fmla="*/ 183 w 1671"/>
                      <a:gd name="T67" fmla="*/ 1509 h 1605"/>
                      <a:gd name="T68" fmla="*/ 123 w 1671"/>
                      <a:gd name="T69" fmla="*/ 1464 h 1605"/>
                      <a:gd name="T70" fmla="*/ 75 w 1671"/>
                      <a:gd name="T71" fmla="*/ 1421 h 1605"/>
                      <a:gd name="T72" fmla="*/ 41 w 1671"/>
                      <a:gd name="T73" fmla="*/ 1379 h 1605"/>
                      <a:gd name="T74" fmla="*/ 17 w 1671"/>
                      <a:gd name="T75" fmla="*/ 1345 h 1605"/>
                      <a:gd name="T76" fmla="*/ 5 w 1671"/>
                      <a:gd name="T77" fmla="*/ 1321 h 1605"/>
                      <a:gd name="T78" fmla="*/ 0 w 1671"/>
                      <a:gd name="T79" fmla="*/ 1312 h 1605"/>
                      <a:gd name="T80" fmla="*/ 134 w 1671"/>
                      <a:gd name="T81" fmla="*/ 1081 h 1605"/>
                      <a:gd name="T82" fmla="*/ 272 w 1671"/>
                      <a:gd name="T83" fmla="*/ 880 h 1605"/>
                      <a:gd name="T84" fmla="*/ 410 w 1671"/>
                      <a:gd name="T85" fmla="*/ 709 h 1605"/>
                      <a:gd name="T86" fmla="*/ 544 w 1671"/>
                      <a:gd name="T87" fmla="*/ 565 h 1605"/>
                      <a:gd name="T88" fmla="*/ 666 w 1671"/>
                      <a:gd name="T89" fmla="*/ 445 h 1605"/>
                      <a:gd name="T90" fmla="*/ 774 w 1671"/>
                      <a:gd name="T91" fmla="*/ 351 h 1605"/>
                      <a:gd name="T92" fmla="*/ 878 w 1671"/>
                      <a:gd name="T93" fmla="*/ 264 h 1605"/>
                      <a:gd name="T94" fmla="*/ 996 w 1671"/>
                      <a:gd name="T95" fmla="*/ 185 h 1605"/>
                      <a:gd name="T96" fmla="*/ 1115 w 1671"/>
                      <a:gd name="T97" fmla="*/ 123 h 1605"/>
                      <a:gd name="T98" fmla="*/ 1225 w 1671"/>
                      <a:gd name="T99" fmla="*/ 74 h 1605"/>
                      <a:gd name="T100" fmla="*/ 1323 w 1671"/>
                      <a:gd name="T101" fmla="*/ 39 h 1605"/>
                      <a:gd name="T102" fmla="*/ 1401 w 1671"/>
                      <a:gd name="T103" fmla="*/ 17 h 1605"/>
                      <a:gd name="T104" fmla="*/ 1452 w 1671"/>
                      <a:gd name="T105" fmla="*/ 5 h 1605"/>
                      <a:gd name="T106" fmla="*/ 1471 w 1671"/>
                      <a:gd name="T107" fmla="*/ 0 h 16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1671" h="1605">
                        <a:moveTo>
                          <a:pt x="1471" y="0"/>
                        </a:moveTo>
                        <a:lnTo>
                          <a:pt x="1474" y="3"/>
                        </a:lnTo>
                        <a:lnTo>
                          <a:pt x="1480" y="12"/>
                        </a:lnTo>
                        <a:lnTo>
                          <a:pt x="1491" y="25"/>
                        </a:lnTo>
                        <a:lnTo>
                          <a:pt x="1505" y="42"/>
                        </a:lnTo>
                        <a:lnTo>
                          <a:pt x="1522" y="64"/>
                        </a:lnTo>
                        <a:lnTo>
                          <a:pt x="1541" y="87"/>
                        </a:lnTo>
                        <a:lnTo>
                          <a:pt x="1559" y="113"/>
                        </a:lnTo>
                        <a:lnTo>
                          <a:pt x="1579" y="141"/>
                        </a:lnTo>
                        <a:lnTo>
                          <a:pt x="1598" y="169"/>
                        </a:lnTo>
                        <a:lnTo>
                          <a:pt x="1617" y="199"/>
                        </a:lnTo>
                        <a:lnTo>
                          <a:pt x="1634" y="227"/>
                        </a:lnTo>
                        <a:lnTo>
                          <a:pt x="1648" y="253"/>
                        </a:lnTo>
                        <a:lnTo>
                          <a:pt x="1660" y="278"/>
                        </a:lnTo>
                        <a:lnTo>
                          <a:pt x="1668" y="300"/>
                        </a:lnTo>
                        <a:lnTo>
                          <a:pt x="1671" y="318"/>
                        </a:lnTo>
                        <a:lnTo>
                          <a:pt x="1671" y="340"/>
                        </a:lnTo>
                        <a:lnTo>
                          <a:pt x="1668" y="369"/>
                        </a:lnTo>
                        <a:lnTo>
                          <a:pt x="1663" y="405"/>
                        </a:lnTo>
                        <a:lnTo>
                          <a:pt x="1657" y="445"/>
                        </a:lnTo>
                        <a:lnTo>
                          <a:pt x="1649" y="491"/>
                        </a:lnTo>
                        <a:lnTo>
                          <a:pt x="1640" y="539"/>
                        </a:lnTo>
                        <a:lnTo>
                          <a:pt x="1629" y="587"/>
                        </a:lnTo>
                        <a:lnTo>
                          <a:pt x="1618" y="635"/>
                        </a:lnTo>
                        <a:lnTo>
                          <a:pt x="1606" y="683"/>
                        </a:lnTo>
                        <a:lnTo>
                          <a:pt x="1593" y="727"/>
                        </a:lnTo>
                        <a:lnTo>
                          <a:pt x="1579" y="767"/>
                        </a:lnTo>
                        <a:lnTo>
                          <a:pt x="1567" y="801"/>
                        </a:lnTo>
                        <a:lnTo>
                          <a:pt x="1553" y="829"/>
                        </a:lnTo>
                        <a:lnTo>
                          <a:pt x="1541" y="849"/>
                        </a:lnTo>
                        <a:lnTo>
                          <a:pt x="1528" y="860"/>
                        </a:lnTo>
                        <a:lnTo>
                          <a:pt x="1519" y="866"/>
                        </a:lnTo>
                        <a:lnTo>
                          <a:pt x="1505" y="877"/>
                        </a:lnTo>
                        <a:lnTo>
                          <a:pt x="1486" y="894"/>
                        </a:lnTo>
                        <a:lnTo>
                          <a:pt x="1466" y="916"/>
                        </a:lnTo>
                        <a:lnTo>
                          <a:pt x="1441" y="942"/>
                        </a:lnTo>
                        <a:lnTo>
                          <a:pt x="1413" y="970"/>
                        </a:lnTo>
                        <a:lnTo>
                          <a:pt x="1384" y="1003"/>
                        </a:lnTo>
                        <a:lnTo>
                          <a:pt x="1351" y="1039"/>
                        </a:lnTo>
                        <a:lnTo>
                          <a:pt x="1319" y="1076"/>
                        </a:lnTo>
                        <a:lnTo>
                          <a:pt x="1284" y="1115"/>
                        </a:lnTo>
                        <a:lnTo>
                          <a:pt x="1249" y="1155"/>
                        </a:lnTo>
                        <a:lnTo>
                          <a:pt x="1213" y="1195"/>
                        </a:lnTo>
                        <a:lnTo>
                          <a:pt x="1177" y="1236"/>
                        </a:lnTo>
                        <a:lnTo>
                          <a:pt x="1143" y="1278"/>
                        </a:lnTo>
                        <a:lnTo>
                          <a:pt x="1109" y="1317"/>
                        </a:lnTo>
                        <a:lnTo>
                          <a:pt x="1076" y="1355"/>
                        </a:lnTo>
                        <a:lnTo>
                          <a:pt x="1045" y="1391"/>
                        </a:lnTo>
                        <a:lnTo>
                          <a:pt x="1016" y="1425"/>
                        </a:lnTo>
                        <a:lnTo>
                          <a:pt x="989" y="1456"/>
                        </a:lnTo>
                        <a:lnTo>
                          <a:pt x="966" y="1484"/>
                        </a:lnTo>
                        <a:lnTo>
                          <a:pt x="946" y="1508"/>
                        </a:lnTo>
                        <a:lnTo>
                          <a:pt x="929" y="1526"/>
                        </a:lnTo>
                        <a:lnTo>
                          <a:pt x="916" y="1542"/>
                        </a:lnTo>
                        <a:lnTo>
                          <a:pt x="910" y="1549"/>
                        </a:lnTo>
                        <a:lnTo>
                          <a:pt x="907" y="1554"/>
                        </a:lnTo>
                        <a:lnTo>
                          <a:pt x="820" y="1576"/>
                        </a:lnTo>
                        <a:lnTo>
                          <a:pt x="738" y="1591"/>
                        </a:lnTo>
                        <a:lnTo>
                          <a:pt x="660" y="1601"/>
                        </a:lnTo>
                        <a:lnTo>
                          <a:pt x="589" y="1605"/>
                        </a:lnTo>
                        <a:lnTo>
                          <a:pt x="522" y="1605"/>
                        </a:lnTo>
                        <a:lnTo>
                          <a:pt x="460" y="1601"/>
                        </a:lnTo>
                        <a:lnTo>
                          <a:pt x="404" y="1593"/>
                        </a:lnTo>
                        <a:lnTo>
                          <a:pt x="351" y="1581"/>
                        </a:lnTo>
                        <a:lnTo>
                          <a:pt x="303" y="1567"/>
                        </a:lnTo>
                        <a:lnTo>
                          <a:pt x="260" y="1548"/>
                        </a:lnTo>
                        <a:lnTo>
                          <a:pt x="219" y="1529"/>
                        </a:lnTo>
                        <a:lnTo>
                          <a:pt x="183" y="1509"/>
                        </a:lnTo>
                        <a:lnTo>
                          <a:pt x="151" y="1487"/>
                        </a:lnTo>
                        <a:lnTo>
                          <a:pt x="123" y="1464"/>
                        </a:lnTo>
                        <a:lnTo>
                          <a:pt x="97" y="1442"/>
                        </a:lnTo>
                        <a:lnTo>
                          <a:pt x="75" y="1421"/>
                        </a:lnTo>
                        <a:lnTo>
                          <a:pt x="56" y="1399"/>
                        </a:lnTo>
                        <a:lnTo>
                          <a:pt x="41" y="1379"/>
                        </a:lnTo>
                        <a:lnTo>
                          <a:pt x="28" y="1360"/>
                        </a:lnTo>
                        <a:lnTo>
                          <a:pt x="17" y="1345"/>
                        </a:lnTo>
                        <a:lnTo>
                          <a:pt x="10" y="1331"/>
                        </a:lnTo>
                        <a:lnTo>
                          <a:pt x="5" y="1321"/>
                        </a:lnTo>
                        <a:lnTo>
                          <a:pt x="2" y="1315"/>
                        </a:lnTo>
                        <a:lnTo>
                          <a:pt x="0" y="1312"/>
                        </a:lnTo>
                        <a:lnTo>
                          <a:pt x="67" y="1192"/>
                        </a:lnTo>
                        <a:lnTo>
                          <a:pt x="134" y="1081"/>
                        </a:lnTo>
                        <a:lnTo>
                          <a:pt x="204" y="977"/>
                        </a:lnTo>
                        <a:lnTo>
                          <a:pt x="272" y="880"/>
                        </a:lnTo>
                        <a:lnTo>
                          <a:pt x="342" y="792"/>
                        </a:lnTo>
                        <a:lnTo>
                          <a:pt x="410" y="709"/>
                        </a:lnTo>
                        <a:lnTo>
                          <a:pt x="478" y="633"/>
                        </a:lnTo>
                        <a:lnTo>
                          <a:pt x="544" y="565"/>
                        </a:lnTo>
                        <a:lnTo>
                          <a:pt x="606" y="501"/>
                        </a:lnTo>
                        <a:lnTo>
                          <a:pt x="666" y="445"/>
                        </a:lnTo>
                        <a:lnTo>
                          <a:pt x="722" y="396"/>
                        </a:lnTo>
                        <a:lnTo>
                          <a:pt x="774" y="351"/>
                        </a:lnTo>
                        <a:lnTo>
                          <a:pt x="819" y="310"/>
                        </a:lnTo>
                        <a:lnTo>
                          <a:pt x="878" y="264"/>
                        </a:lnTo>
                        <a:lnTo>
                          <a:pt x="937" y="222"/>
                        </a:lnTo>
                        <a:lnTo>
                          <a:pt x="996" y="185"/>
                        </a:lnTo>
                        <a:lnTo>
                          <a:pt x="1056" y="152"/>
                        </a:lnTo>
                        <a:lnTo>
                          <a:pt x="1115" y="123"/>
                        </a:lnTo>
                        <a:lnTo>
                          <a:pt x="1171" y="96"/>
                        </a:lnTo>
                        <a:lnTo>
                          <a:pt x="1225" y="74"/>
                        </a:lnTo>
                        <a:lnTo>
                          <a:pt x="1277" y="56"/>
                        </a:lnTo>
                        <a:lnTo>
                          <a:pt x="1323" y="39"/>
                        </a:lnTo>
                        <a:lnTo>
                          <a:pt x="1365" y="26"/>
                        </a:lnTo>
                        <a:lnTo>
                          <a:pt x="1401" y="17"/>
                        </a:lnTo>
                        <a:lnTo>
                          <a:pt x="1430" y="9"/>
                        </a:lnTo>
                        <a:lnTo>
                          <a:pt x="1452" y="5"/>
                        </a:lnTo>
                        <a:lnTo>
                          <a:pt x="1466" y="1"/>
                        </a:lnTo>
                        <a:lnTo>
                          <a:pt x="1471" y="0"/>
                        </a:lnTo>
                        <a:close/>
                      </a:path>
                    </a:pathLst>
                  </a:custGeom>
                  <a:solidFill>
                    <a:srgbClr val="59627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2" name="Freeform 69">
                    <a:extLst>
                      <a:ext uri="{FF2B5EF4-FFF2-40B4-BE49-F238E27FC236}">
                        <a16:creationId xmlns:a16="http://schemas.microsoft.com/office/drawing/2014/main" id="{8B53347D-432F-EF4C-E505-5A89F3B8A0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94263" y="2955926"/>
                    <a:ext cx="434975" cy="485775"/>
                  </a:xfrm>
                  <a:custGeom>
                    <a:avLst/>
                    <a:gdLst>
                      <a:gd name="T0" fmla="*/ 144 w 548"/>
                      <a:gd name="T1" fmla="*/ 0 h 612"/>
                      <a:gd name="T2" fmla="*/ 149 w 548"/>
                      <a:gd name="T3" fmla="*/ 2 h 612"/>
                      <a:gd name="T4" fmla="*/ 158 w 548"/>
                      <a:gd name="T5" fmla="*/ 8 h 612"/>
                      <a:gd name="T6" fmla="*/ 174 w 548"/>
                      <a:gd name="T7" fmla="*/ 17 h 612"/>
                      <a:gd name="T8" fmla="*/ 195 w 548"/>
                      <a:gd name="T9" fmla="*/ 30 h 612"/>
                      <a:gd name="T10" fmla="*/ 220 w 548"/>
                      <a:gd name="T11" fmla="*/ 44 h 612"/>
                      <a:gd name="T12" fmla="*/ 248 w 548"/>
                      <a:gd name="T13" fmla="*/ 61 h 612"/>
                      <a:gd name="T14" fmla="*/ 279 w 548"/>
                      <a:gd name="T15" fmla="*/ 80 h 612"/>
                      <a:gd name="T16" fmla="*/ 312 w 548"/>
                      <a:gd name="T17" fmla="*/ 98 h 612"/>
                      <a:gd name="T18" fmla="*/ 344 w 548"/>
                      <a:gd name="T19" fmla="*/ 118 h 612"/>
                      <a:gd name="T20" fmla="*/ 379 w 548"/>
                      <a:gd name="T21" fmla="*/ 139 h 612"/>
                      <a:gd name="T22" fmla="*/ 411 w 548"/>
                      <a:gd name="T23" fmla="*/ 159 h 612"/>
                      <a:gd name="T24" fmla="*/ 442 w 548"/>
                      <a:gd name="T25" fmla="*/ 179 h 612"/>
                      <a:gd name="T26" fmla="*/ 470 w 548"/>
                      <a:gd name="T27" fmla="*/ 198 h 612"/>
                      <a:gd name="T28" fmla="*/ 495 w 548"/>
                      <a:gd name="T29" fmla="*/ 215 h 612"/>
                      <a:gd name="T30" fmla="*/ 517 w 548"/>
                      <a:gd name="T31" fmla="*/ 230 h 612"/>
                      <a:gd name="T32" fmla="*/ 534 w 548"/>
                      <a:gd name="T33" fmla="*/ 243 h 612"/>
                      <a:gd name="T34" fmla="*/ 545 w 548"/>
                      <a:gd name="T35" fmla="*/ 253 h 612"/>
                      <a:gd name="T36" fmla="*/ 548 w 548"/>
                      <a:gd name="T37" fmla="*/ 263 h 612"/>
                      <a:gd name="T38" fmla="*/ 543 w 548"/>
                      <a:gd name="T39" fmla="*/ 275 h 612"/>
                      <a:gd name="T40" fmla="*/ 529 w 548"/>
                      <a:gd name="T41" fmla="*/ 288 h 612"/>
                      <a:gd name="T42" fmla="*/ 509 w 548"/>
                      <a:gd name="T43" fmla="*/ 300 h 612"/>
                      <a:gd name="T44" fmla="*/ 483 w 548"/>
                      <a:gd name="T45" fmla="*/ 316 h 612"/>
                      <a:gd name="T46" fmla="*/ 453 w 548"/>
                      <a:gd name="T47" fmla="*/ 331 h 612"/>
                      <a:gd name="T48" fmla="*/ 419 w 548"/>
                      <a:gd name="T49" fmla="*/ 350 h 612"/>
                      <a:gd name="T50" fmla="*/ 383 w 548"/>
                      <a:gd name="T51" fmla="*/ 368 h 612"/>
                      <a:gd name="T52" fmla="*/ 346 w 548"/>
                      <a:gd name="T53" fmla="*/ 390 h 612"/>
                      <a:gd name="T54" fmla="*/ 310 w 548"/>
                      <a:gd name="T55" fmla="*/ 415 h 612"/>
                      <a:gd name="T56" fmla="*/ 276 w 548"/>
                      <a:gd name="T57" fmla="*/ 440 h 612"/>
                      <a:gd name="T58" fmla="*/ 243 w 548"/>
                      <a:gd name="T59" fmla="*/ 468 h 612"/>
                      <a:gd name="T60" fmla="*/ 216 w 548"/>
                      <a:gd name="T61" fmla="*/ 499 h 612"/>
                      <a:gd name="T62" fmla="*/ 192 w 548"/>
                      <a:gd name="T63" fmla="*/ 531 h 612"/>
                      <a:gd name="T64" fmla="*/ 175 w 548"/>
                      <a:gd name="T65" fmla="*/ 567 h 612"/>
                      <a:gd name="T66" fmla="*/ 164 w 548"/>
                      <a:gd name="T67" fmla="*/ 592 h 612"/>
                      <a:gd name="T68" fmla="*/ 153 w 548"/>
                      <a:gd name="T69" fmla="*/ 606 h 612"/>
                      <a:gd name="T70" fmla="*/ 141 w 548"/>
                      <a:gd name="T71" fmla="*/ 612 h 612"/>
                      <a:gd name="T72" fmla="*/ 129 w 548"/>
                      <a:gd name="T73" fmla="*/ 611 h 612"/>
                      <a:gd name="T74" fmla="*/ 115 w 548"/>
                      <a:gd name="T75" fmla="*/ 601 h 612"/>
                      <a:gd name="T76" fmla="*/ 102 w 548"/>
                      <a:gd name="T77" fmla="*/ 587 h 612"/>
                      <a:gd name="T78" fmla="*/ 88 w 548"/>
                      <a:gd name="T79" fmla="*/ 567 h 612"/>
                      <a:gd name="T80" fmla="*/ 76 w 548"/>
                      <a:gd name="T81" fmla="*/ 542 h 612"/>
                      <a:gd name="T82" fmla="*/ 63 w 548"/>
                      <a:gd name="T83" fmla="*/ 514 h 612"/>
                      <a:gd name="T84" fmla="*/ 52 w 548"/>
                      <a:gd name="T85" fmla="*/ 485 h 612"/>
                      <a:gd name="T86" fmla="*/ 42 w 548"/>
                      <a:gd name="T87" fmla="*/ 452 h 612"/>
                      <a:gd name="T88" fmla="*/ 31 w 548"/>
                      <a:gd name="T89" fmla="*/ 420 h 612"/>
                      <a:gd name="T90" fmla="*/ 21 w 548"/>
                      <a:gd name="T91" fmla="*/ 385 h 612"/>
                      <a:gd name="T92" fmla="*/ 14 w 548"/>
                      <a:gd name="T93" fmla="*/ 354 h 612"/>
                      <a:gd name="T94" fmla="*/ 7 w 548"/>
                      <a:gd name="T95" fmla="*/ 323 h 612"/>
                      <a:gd name="T96" fmla="*/ 3 w 548"/>
                      <a:gd name="T97" fmla="*/ 295 h 612"/>
                      <a:gd name="T98" fmla="*/ 0 w 548"/>
                      <a:gd name="T99" fmla="*/ 271 h 612"/>
                      <a:gd name="T100" fmla="*/ 0 w 548"/>
                      <a:gd name="T101" fmla="*/ 250 h 612"/>
                      <a:gd name="T102" fmla="*/ 0 w 548"/>
                      <a:gd name="T103" fmla="*/ 235 h 612"/>
                      <a:gd name="T104" fmla="*/ 144 w 548"/>
                      <a:gd name="T105" fmla="*/ 0 h 6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548" h="612">
                        <a:moveTo>
                          <a:pt x="144" y="0"/>
                        </a:moveTo>
                        <a:lnTo>
                          <a:pt x="149" y="2"/>
                        </a:lnTo>
                        <a:lnTo>
                          <a:pt x="158" y="8"/>
                        </a:lnTo>
                        <a:lnTo>
                          <a:pt x="174" y="17"/>
                        </a:lnTo>
                        <a:lnTo>
                          <a:pt x="195" y="30"/>
                        </a:lnTo>
                        <a:lnTo>
                          <a:pt x="220" y="44"/>
                        </a:lnTo>
                        <a:lnTo>
                          <a:pt x="248" y="61"/>
                        </a:lnTo>
                        <a:lnTo>
                          <a:pt x="279" y="80"/>
                        </a:lnTo>
                        <a:lnTo>
                          <a:pt x="312" y="98"/>
                        </a:lnTo>
                        <a:lnTo>
                          <a:pt x="344" y="118"/>
                        </a:lnTo>
                        <a:lnTo>
                          <a:pt x="379" y="139"/>
                        </a:lnTo>
                        <a:lnTo>
                          <a:pt x="411" y="159"/>
                        </a:lnTo>
                        <a:lnTo>
                          <a:pt x="442" y="179"/>
                        </a:lnTo>
                        <a:lnTo>
                          <a:pt x="470" y="198"/>
                        </a:lnTo>
                        <a:lnTo>
                          <a:pt x="495" y="215"/>
                        </a:lnTo>
                        <a:lnTo>
                          <a:pt x="517" y="230"/>
                        </a:lnTo>
                        <a:lnTo>
                          <a:pt x="534" y="243"/>
                        </a:lnTo>
                        <a:lnTo>
                          <a:pt x="545" y="253"/>
                        </a:lnTo>
                        <a:lnTo>
                          <a:pt x="548" y="263"/>
                        </a:lnTo>
                        <a:lnTo>
                          <a:pt x="543" y="275"/>
                        </a:lnTo>
                        <a:lnTo>
                          <a:pt x="529" y="288"/>
                        </a:lnTo>
                        <a:lnTo>
                          <a:pt x="509" y="300"/>
                        </a:lnTo>
                        <a:lnTo>
                          <a:pt x="483" y="316"/>
                        </a:lnTo>
                        <a:lnTo>
                          <a:pt x="453" y="331"/>
                        </a:lnTo>
                        <a:lnTo>
                          <a:pt x="419" y="350"/>
                        </a:lnTo>
                        <a:lnTo>
                          <a:pt x="383" y="368"/>
                        </a:lnTo>
                        <a:lnTo>
                          <a:pt x="346" y="390"/>
                        </a:lnTo>
                        <a:lnTo>
                          <a:pt x="310" y="415"/>
                        </a:lnTo>
                        <a:lnTo>
                          <a:pt x="276" y="440"/>
                        </a:lnTo>
                        <a:lnTo>
                          <a:pt x="243" y="468"/>
                        </a:lnTo>
                        <a:lnTo>
                          <a:pt x="216" y="499"/>
                        </a:lnTo>
                        <a:lnTo>
                          <a:pt x="192" y="531"/>
                        </a:lnTo>
                        <a:lnTo>
                          <a:pt x="175" y="567"/>
                        </a:lnTo>
                        <a:lnTo>
                          <a:pt x="164" y="592"/>
                        </a:lnTo>
                        <a:lnTo>
                          <a:pt x="153" y="606"/>
                        </a:lnTo>
                        <a:lnTo>
                          <a:pt x="141" y="612"/>
                        </a:lnTo>
                        <a:lnTo>
                          <a:pt x="129" y="611"/>
                        </a:lnTo>
                        <a:lnTo>
                          <a:pt x="115" y="601"/>
                        </a:lnTo>
                        <a:lnTo>
                          <a:pt x="102" y="587"/>
                        </a:lnTo>
                        <a:lnTo>
                          <a:pt x="88" y="567"/>
                        </a:lnTo>
                        <a:lnTo>
                          <a:pt x="76" y="542"/>
                        </a:lnTo>
                        <a:lnTo>
                          <a:pt x="63" y="514"/>
                        </a:lnTo>
                        <a:lnTo>
                          <a:pt x="52" y="485"/>
                        </a:lnTo>
                        <a:lnTo>
                          <a:pt x="42" y="452"/>
                        </a:lnTo>
                        <a:lnTo>
                          <a:pt x="31" y="420"/>
                        </a:lnTo>
                        <a:lnTo>
                          <a:pt x="21" y="385"/>
                        </a:lnTo>
                        <a:lnTo>
                          <a:pt x="14" y="354"/>
                        </a:lnTo>
                        <a:lnTo>
                          <a:pt x="7" y="323"/>
                        </a:lnTo>
                        <a:lnTo>
                          <a:pt x="3" y="295"/>
                        </a:lnTo>
                        <a:lnTo>
                          <a:pt x="0" y="271"/>
                        </a:lnTo>
                        <a:lnTo>
                          <a:pt x="0" y="250"/>
                        </a:lnTo>
                        <a:lnTo>
                          <a:pt x="0" y="235"/>
                        </a:lnTo>
                        <a:lnTo>
                          <a:pt x="144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3" name="Freeform 16">
                    <a:extLst>
                      <a:ext uri="{FF2B5EF4-FFF2-40B4-BE49-F238E27FC236}">
                        <a16:creationId xmlns:a16="http://schemas.microsoft.com/office/drawing/2014/main" id="{C0607236-0BDA-266D-E673-F1404D7476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7132" y="3098801"/>
                    <a:ext cx="266681" cy="495300"/>
                  </a:xfrm>
                  <a:custGeom>
                    <a:avLst/>
                    <a:gdLst>
                      <a:gd name="T0" fmla="*/ 93 w 321"/>
                      <a:gd name="T1" fmla="*/ 0 h 622"/>
                      <a:gd name="T2" fmla="*/ 321 w 321"/>
                      <a:gd name="T3" fmla="*/ 378 h 622"/>
                      <a:gd name="T4" fmla="*/ 222 w 321"/>
                      <a:gd name="T5" fmla="*/ 622 h 622"/>
                      <a:gd name="T6" fmla="*/ 219 w 321"/>
                      <a:gd name="T7" fmla="*/ 617 h 622"/>
                      <a:gd name="T8" fmla="*/ 212 w 321"/>
                      <a:gd name="T9" fmla="*/ 608 h 622"/>
                      <a:gd name="T10" fmla="*/ 203 w 321"/>
                      <a:gd name="T11" fmla="*/ 591 h 622"/>
                      <a:gd name="T12" fmla="*/ 191 w 321"/>
                      <a:gd name="T13" fmla="*/ 568 h 622"/>
                      <a:gd name="T14" fmla="*/ 175 w 321"/>
                      <a:gd name="T15" fmla="*/ 540 h 622"/>
                      <a:gd name="T16" fmla="*/ 158 w 321"/>
                      <a:gd name="T17" fmla="*/ 509 h 622"/>
                      <a:gd name="T18" fmla="*/ 139 w 321"/>
                      <a:gd name="T19" fmla="*/ 473 h 622"/>
                      <a:gd name="T20" fmla="*/ 121 w 321"/>
                      <a:gd name="T21" fmla="*/ 436 h 622"/>
                      <a:gd name="T22" fmla="*/ 101 w 321"/>
                      <a:gd name="T23" fmla="*/ 395 h 622"/>
                      <a:gd name="T24" fmla="*/ 82 w 321"/>
                      <a:gd name="T25" fmla="*/ 354 h 622"/>
                      <a:gd name="T26" fmla="*/ 63 w 321"/>
                      <a:gd name="T27" fmla="*/ 312 h 622"/>
                      <a:gd name="T28" fmla="*/ 45 w 321"/>
                      <a:gd name="T29" fmla="*/ 268 h 622"/>
                      <a:gd name="T30" fmla="*/ 29 w 321"/>
                      <a:gd name="T31" fmla="*/ 226 h 622"/>
                      <a:gd name="T32" fmla="*/ 17 w 321"/>
                      <a:gd name="T33" fmla="*/ 186 h 622"/>
                      <a:gd name="T34" fmla="*/ 6 w 321"/>
                      <a:gd name="T35" fmla="*/ 147 h 622"/>
                      <a:gd name="T36" fmla="*/ 0 w 321"/>
                      <a:gd name="T37" fmla="*/ 111 h 622"/>
                      <a:gd name="T38" fmla="*/ 93 w 321"/>
                      <a:gd name="T39" fmla="*/ 0 h 622"/>
                      <a:gd name="connsiteX0" fmla="*/ 3331 w 10434"/>
                      <a:gd name="connsiteY0" fmla="*/ 0 h 10000"/>
                      <a:gd name="connsiteX1" fmla="*/ 10434 w 10434"/>
                      <a:gd name="connsiteY1" fmla="*/ 6077 h 10000"/>
                      <a:gd name="connsiteX2" fmla="*/ 7350 w 10434"/>
                      <a:gd name="connsiteY2" fmla="*/ 10000 h 10000"/>
                      <a:gd name="connsiteX3" fmla="*/ 7256 w 10434"/>
                      <a:gd name="connsiteY3" fmla="*/ 9920 h 10000"/>
                      <a:gd name="connsiteX4" fmla="*/ 7038 w 10434"/>
                      <a:gd name="connsiteY4" fmla="*/ 9775 h 10000"/>
                      <a:gd name="connsiteX5" fmla="*/ 6758 w 10434"/>
                      <a:gd name="connsiteY5" fmla="*/ 9502 h 10000"/>
                      <a:gd name="connsiteX6" fmla="*/ 6384 w 10434"/>
                      <a:gd name="connsiteY6" fmla="*/ 9132 h 10000"/>
                      <a:gd name="connsiteX7" fmla="*/ 5886 w 10434"/>
                      <a:gd name="connsiteY7" fmla="*/ 8682 h 10000"/>
                      <a:gd name="connsiteX8" fmla="*/ 5356 w 10434"/>
                      <a:gd name="connsiteY8" fmla="*/ 8183 h 10000"/>
                      <a:gd name="connsiteX9" fmla="*/ 4764 w 10434"/>
                      <a:gd name="connsiteY9" fmla="*/ 7605 h 10000"/>
                      <a:gd name="connsiteX10" fmla="*/ 4203 w 10434"/>
                      <a:gd name="connsiteY10" fmla="*/ 7010 h 10000"/>
                      <a:gd name="connsiteX11" fmla="*/ 3580 w 10434"/>
                      <a:gd name="connsiteY11" fmla="*/ 6350 h 10000"/>
                      <a:gd name="connsiteX12" fmla="*/ 2989 w 10434"/>
                      <a:gd name="connsiteY12" fmla="*/ 5691 h 10000"/>
                      <a:gd name="connsiteX13" fmla="*/ 2397 w 10434"/>
                      <a:gd name="connsiteY13" fmla="*/ 5016 h 10000"/>
                      <a:gd name="connsiteX14" fmla="*/ 1836 w 10434"/>
                      <a:gd name="connsiteY14" fmla="*/ 4309 h 10000"/>
                      <a:gd name="connsiteX15" fmla="*/ 1337 w 10434"/>
                      <a:gd name="connsiteY15" fmla="*/ 3633 h 10000"/>
                      <a:gd name="connsiteX16" fmla="*/ 964 w 10434"/>
                      <a:gd name="connsiteY16" fmla="*/ 2990 h 10000"/>
                      <a:gd name="connsiteX17" fmla="*/ 621 w 10434"/>
                      <a:gd name="connsiteY17" fmla="*/ 2363 h 10000"/>
                      <a:gd name="connsiteX18" fmla="*/ 0 w 10434"/>
                      <a:gd name="connsiteY18" fmla="*/ 1002 h 10000"/>
                      <a:gd name="connsiteX19" fmla="*/ 3331 w 10434"/>
                      <a:gd name="connsiteY19" fmla="*/ 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0434" h="10000">
                        <a:moveTo>
                          <a:pt x="3331" y="0"/>
                        </a:moveTo>
                        <a:lnTo>
                          <a:pt x="10434" y="6077"/>
                        </a:lnTo>
                        <a:lnTo>
                          <a:pt x="7350" y="10000"/>
                        </a:lnTo>
                        <a:cubicBezTo>
                          <a:pt x="7319" y="9973"/>
                          <a:pt x="7287" y="9947"/>
                          <a:pt x="7256" y="9920"/>
                        </a:cubicBezTo>
                        <a:lnTo>
                          <a:pt x="7038" y="9775"/>
                        </a:lnTo>
                        <a:lnTo>
                          <a:pt x="6758" y="9502"/>
                        </a:lnTo>
                        <a:lnTo>
                          <a:pt x="6384" y="9132"/>
                        </a:lnTo>
                        <a:lnTo>
                          <a:pt x="5886" y="8682"/>
                        </a:lnTo>
                        <a:lnTo>
                          <a:pt x="5356" y="8183"/>
                        </a:lnTo>
                        <a:lnTo>
                          <a:pt x="4764" y="7605"/>
                        </a:lnTo>
                        <a:lnTo>
                          <a:pt x="4203" y="7010"/>
                        </a:lnTo>
                        <a:lnTo>
                          <a:pt x="3580" y="6350"/>
                        </a:lnTo>
                        <a:lnTo>
                          <a:pt x="2989" y="5691"/>
                        </a:lnTo>
                        <a:lnTo>
                          <a:pt x="2397" y="5016"/>
                        </a:lnTo>
                        <a:lnTo>
                          <a:pt x="1836" y="4309"/>
                        </a:lnTo>
                        <a:lnTo>
                          <a:pt x="1337" y="3633"/>
                        </a:lnTo>
                        <a:lnTo>
                          <a:pt x="964" y="2990"/>
                        </a:lnTo>
                        <a:lnTo>
                          <a:pt x="621" y="2363"/>
                        </a:lnTo>
                        <a:lnTo>
                          <a:pt x="0" y="1002"/>
                        </a:lnTo>
                        <a:lnTo>
                          <a:pt x="3331" y="0"/>
                        </a:lnTo>
                        <a:close/>
                      </a:path>
                    </a:pathLst>
                  </a:custGeom>
                  <a:solidFill>
                    <a:sysClr val="window" lastClr="FFFFFF">
                      <a:lumMod val="8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4" name="Freeform 17">
                    <a:extLst>
                      <a:ext uri="{FF2B5EF4-FFF2-40B4-BE49-F238E27FC236}">
                        <a16:creationId xmlns:a16="http://schemas.microsoft.com/office/drawing/2014/main" id="{D911AFB7-E783-60E8-7DA4-087E341FCE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48351" y="3763963"/>
                    <a:ext cx="500063" cy="234950"/>
                  </a:xfrm>
                  <a:custGeom>
                    <a:avLst/>
                    <a:gdLst>
                      <a:gd name="T0" fmla="*/ 527 w 631"/>
                      <a:gd name="T1" fmla="*/ 0 h 295"/>
                      <a:gd name="T2" fmla="*/ 631 w 631"/>
                      <a:gd name="T3" fmla="*/ 140 h 295"/>
                      <a:gd name="T4" fmla="*/ 527 w 631"/>
                      <a:gd name="T5" fmla="*/ 262 h 295"/>
                      <a:gd name="T6" fmla="*/ 510 w 631"/>
                      <a:gd name="T7" fmla="*/ 205 h 295"/>
                      <a:gd name="T8" fmla="*/ 486 w 631"/>
                      <a:gd name="T9" fmla="*/ 146 h 295"/>
                      <a:gd name="T10" fmla="*/ 386 w 631"/>
                      <a:gd name="T11" fmla="*/ 166 h 295"/>
                      <a:gd name="T12" fmla="*/ 459 w 631"/>
                      <a:gd name="T13" fmla="*/ 295 h 295"/>
                      <a:gd name="T14" fmla="*/ 252 w 631"/>
                      <a:gd name="T15" fmla="*/ 189 h 295"/>
                      <a:gd name="T16" fmla="*/ 0 w 631"/>
                      <a:gd name="T17" fmla="*/ 228 h 295"/>
                      <a:gd name="T18" fmla="*/ 140 w 631"/>
                      <a:gd name="T19" fmla="*/ 42 h 295"/>
                      <a:gd name="T20" fmla="*/ 291 w 631"/>
                      <a:gd name="T21" fmla="*/ 42 h 295"/>
                      <a:gd name="T22" fmla="*/ 527 w 631"/>
                      <a:gd name="T23" fmla="*/ 0 h 2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631" h="295">
                        <a:moveTo>
                          <a:pt x="527" y="0"/>
                        </a:moveTo>
                        <a:lnTo>
                          <a:pt x="631" y="140"/>
                        </a:lnTo>
                        <a:lnTo>
                          <a:pt x="527" y="262"/>
                        </a:lnTo>
                        <a:lnTo>
                          <a:pt x="510" y="205"/>
                        </a:lnTo>
                        <a:lnTo>
                          <a:pt x="486" y="146"/>
                        </a:lnTo>
                        <a:lnTo>
                          <a:pt x="386" y="166"/>
                        </a:lnTo>
                        <a:lnTo>
                          <a:pt x="459" y="295"/>
                        </a:lnTo>
                        <a:lnTo>
                          <a:pt x="252" y="189"/>
                        </a:lnTo>
                        <a:lnTo>
                          <a:pt x="0" y="228"/>
                        </a:lnTo>
                        <a:lnTo>
                          <a:pt x="140" y="42"/>
                        </a:lnTo>
                        <a:lnTo>
                          <a:pt x="291" y="42"/>
                        </a:lnTo>
                        <a:lnTo>
                          <a:pt x="527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5" name="Freeform 18">
                    <a:extLst>
                      <a:ext uri="{FF2B5EF4-FFF2-40B4-BE49-F238E27FC236}">
                        <a16:creationId xmlns:a16="http://schemas.microsoft.com/office/drawing/2014/main" id="{D6F996A5-338D-487E-4512-6C51089806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79963" y="3452813"/>
                    <a:ext cx="1204913" cy="565150"/>
                  </a:xfrm>
                  <a:custGeom>
                    <a:avLst/>
                    <a:gdLst>
                      <a:gd name="T0" fmla="*/ 205 w 1517"/>
                      <a:gd name="T1" fmla="*/ 6 h 713"/>
                      <a:gd name="T2" fmla="*/ 236 w 1517"/>
                      <a:gd name="T3" fmla="*/ 27 h 713"/>
                      <a:gd name="T4" fmla="*/ 291 w 1517"/>
                      <a:gd name="T5" fmla="*/ 58 h 713"/>
                      <a:gd name="T6" fmla="*/ 361 w 1517"/>
                      <a:gd name="T7" fmla="*/ 95 h 713"/>
                      <a:gd name="T8" fmla="*/ 441 w 1517"/>
                      <a:gd name="T9" fmla="*/ 138 h 713"/>
                      <a:gd name="T10" fmla="*/ 527 w 1517"/>
                      <a:gd name="T11" fmla="*/ 182 h 713"/>
                      <a:gd name="T12" fmla="*/ 612 w 1517"/>
                      <a:gd name="T13" fmla="*/ 227 h 713"/>
                      <a:gd name="T14" fmla="*/ 691 w 1517"/>
                      <a:gd name="T15" fmla="*/ 266 h 713"/>
                      <a:gd name="T16" fmla="*/ 760 w 1517"/>
                      <a:gd name="T17" fmla="*/ 300 h 713"/>
                      <a:gd name="T18" fmla="*/ 809 w 1517"/>
                      <a:gd name="T19" fmla="*/ 326 h 713"/>
                      <a:gd name="T20" fmla="*/ 837 w 1517"/>
                      <a:gd name="T21" fmla="*/ 340 h 713"/>
                      <a:gd name="T22" fmla="*/ 1517 w 1517"/>
                      <a:gd name="T23" fmla="*/ 401 h 713"/>
                      <a:gd name="T24" fmla="*/ 1491 w 1517"/>
                      <a:gd name="T25" fmla="*/ 702 h 713"/>
                      <a:gd name="T26" fmla="*/ 1452 w 1517"/>
                      <a:gd name="T27" fmla="*/ 704 h 713"/>
                      <a:gd name="T28" fmla="*/ 1382 w 1517"/>
                      <a:gd name="T29" fmla="*/ 707 h 713"/>
                      <a:gd name="T30" fmla="*/ 1289 w 1517"/>
                      <a:gd name="T31" fmla="*/ 710 h 713"/>
                      <a:gd name="T32" fmla="*/ 1182 w 1517"/>
                      <a:gd name="T33" fmla="*/ 713 h 713"/>
                      <a:gd name="T34" fmla="*/ 1070 w 1517"/>
                      <a:gd name="T35" fmla="*/ 711 h 713"/>
                      <a:gd name="T36" fmla="*/ 960 w 1517"/>
                      <a:gd name="T37" fmla="*/ 708 h 713"/>
                      <a:gd name="T38" fmla="*/ 862 w 1517"/>
                      <a:gd name="T39" fmla="*/ 700 h 713"/>
                      <a:gd name="T40" fmla="*/ 783 w 1517"/>
                      <a:gd name="T41" fmla="*/ 688 h 713"/>
                      <a:gd name="T42" fmla="*/ 725 w 1517"/>
                      <a:gd name="T43" fmla="*/ 668 h 713"/>
                      <a:gd name="T44" fmla="*/ 656 w 1517"/>
                      <a:gd name="T45" fmla="*/ 641 h 713"/>
                      <a:gd name="T46" fmla="*/ 573 w 1517"/>
                      <a:gd name="T47" fmla="*/ 612 h 713"/>
                      <a:gd name="T48" fmla="*/ 485 w 1517"/>
                      <a:gd name="T49" fmla="*/ 581 h 713"/>
                      <a:gd name="T50" fmla="*/ 395 w 1517"/>
                      <a:gd name="T51" fmla="*/ 550 h 713"/>
                      <a:gd name="T52" fmla="*/ 311 w 1517"/>
                      <a:gd name="T53" fmla="*/ 520 h 713"/>
                      <a:gd name="T54" fmla="*/ 239 w 1517"/>
                      <a:gd name="T55" fmla="*/ 495 h 713"/>
                      <a:gd name="T56" fmla="*/ 185 w 1517"/>
                      <a:gd name="T57" fmla="*/ 477 h 713"/>
                      <a:gd name="T58" fmla="*/ 154 w 1517"/>
                      <a:gd name="T59" fmla="*/ 468 h 713"/>
                      <a:gd name="T60" fmla="*/ 148 w 1517"/>
                      <a:gd name="T61" fmla="*/ 466 h 713"/>
                      <a:gd name="T62" fmla="*/ 129 w 1517"/>
                      <a:gd name="T63" fmla="*/ 458 h 713"/>
                      <a:gd name="T64" fmla="*/ 98 w 1517"/>
                      <a:gd name="T65" fmla="*/ 441 h 713"/>
                      <a:gd name="T66" fmla="*/ 62 w 1517"/>
                      <a:gd name="T67" fmla="*/ 409 h 713"/>
                      <a:gd name="T68" fmla="*/ 30 w 1517"/>
                      <a:gd name="T69" fmla="*/ 360 h 713"/>
                      <a:gd name="T70" fmla="*/ 6 w 1517"/>
                      <a:gd name="T71" fmla="*/ 291 h 713"/>
                      <a:gd name="T72" fmla="*/ 0 w 1517"/>
                      <a:gd name="T73" fmla="*/ 207 h 713"/>
                      <a:gd name="T74" fmla="*/ 19 w 1517"/>
                      <a:gd name="T75" fmla="*/ 141 h 713"/>
                      <a:gd name="T76" fmla="*/ 53 w 1517"/>
                      <a:gd name="T77" fmla="*/ 90 h 713"/>
                      <a:gd name="T78" fmla="*/ 95 w 1517"/>
                      <a:gd name="T79" fmla="*/ 51 h 713"/>
                      <a:gd name="T80" fmla="*/ 138 w 1517"/>
                      <a:gd name="T81" fmla="*/ 25 h 713"/>
                      <a:gd name="T82" fmla="*/ 174 w 1517"/>
                      <a:gd name="T83" fmla="*/ 8 h 713"/>
                      <a:gd name="T84" fmla="*/ 196 w 1517"/>
                      <a:gd name="T85" fmla="*/ 0 h 7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1517" h="713">
                        <a:moveTo>
                          <a:pt x="199" y="0"/>
                        </a:moveTo>
                        <a:lnTo>
                          <a:pt x="205" y="6"/>
                        </a:lnTo>
                        <a:lnTo>
                          <a:pt x="218" y="16"/>
                        </a:lnTo>
                        <a:lnTo>
                          <a:pt x="236" y="27"/>
                        </a:lnTo>
                        <a:lnTo>
                          <a:pt x="261" y="41"/>
                        </a:lnTo>
                        <a:lnTo>
                          <a:pt x="291" y="58"/>
                        </a:lnTo>
                        <a:lnTo>
                          <a:pt x="323" y="76"/>
                        </a:lnTo>
                        <a:lnTo>
                          <a:pt x="361" y="95"/>
                        </a:lnTo>
                        <a:lnTo>
                          <a:pt x="399" y="117"/>
                        </a:lnTo>
                        <a:lnTo>
                          <a:pt x="441" y="138"/>
                        </a:lnTo>
                        <a:lnTo>
                          <a:pt x="483" y="160"/>
                        </a:lnTo>
                        <a:lnTo>
                          <a:pt x="527" y="182"/>
                        </a:lnTo>
                        <a:lnTo>
                          <a:pt x="570" y="205"/>
                        </a:lnTo>
                        <a:lnTo>
                          <a:pt x="612" y="227"/>
                        </a:lnTo>
                        <a:lnTo>
                          <a:pt x="652" y="247"/>
                        </a:lnTo>
                        <a:lnTo>
                          <a:pt x="691" y="266"/>
                        </a:lnTo>
                        <a:lnTo>
                          <a:pt x="727" y="284"/>
                        </a:lnTo>
                        <a:lnTo>
                          <a:pt x="760" y="300"/>
                        </a:lnTo>
                        <a:lnTo>
                          <a:pt x="788" y="314"/>
                        </a:lnTo>
                        <a:lnTo>
                          <a:pt x="809" y="326"/>
                        </a:lnTo>
                        <a:lnTo>
                          <a:pt x="826" y="334"/>
                        </a:lnTo>
                        <a:lnTo>
                          <a:pt x="837" y="340"/>
                        </a:lnTo>
                        <a:lnTo>
                          <a:pt x="842" y="342"/>
                        </a:lnTo>
                        <a:lnTo>
                          <a:pt x="1517" y="401"/>
                        </a:lnTo>
                        <a:lnTo>
                          <a:pt x="1497" y="702"/>
                        </a:lnTo>
                        <a:lnTo>
                          <a:pt x="1491" y="702"/>
                        </a:lnTo>
                        <a:lnTo>
                          <a:pt x="1477" y="702"/>
                        </a:lnTo>
                        <a:lnTo>
                          <a:pt x="1452" y="704"/>
                        </a:lnTo>
                        <a:lnTo>
                          <a:pt x="1421" y="705"/>
                        </a:lnTo>
                        <a:lnTo>
                          <a:pt x="1382" y="707"/>
                        </a:lnTo>
                        <a:lnTo>
                          <a:pt x="1339" y="708"/>
                        </a:lnTo>
                        <a:lnTo>
                          <a:pt x="1289" y="710"/>
                        </a:lnTo>
                        <a:lnTo>
                          <a:pt x="1238" y="711"/>
                        </a:lnTo>
                        <a:lnTo>
                          <a:pt x="1182" y="713"/>
                        </a:lnTo>
                        <a:lnTo>
                          <a:pt x="1126" y="713"/>
                        </a:lnTo>
                        <a:lnTo>
                          <a:pt x="1070" y="711"/>
                        </a:lnTo>
                        <a:lnTo>
                          <a:pt x="1014" y="711"/>
                        </a:lnTo>
                        <a:lnTo>
                          <a:pt x="960" y="708"/>
                        </a:lnTo>
                        <a:lnTo>
                          <a:pt x="909" y="705"/>
                        </a:lnTo>
                        <a:lnTo>
                          <a:pt x="862" y="700"/>
                        </a:lnTo>
                        <a:lnTo>
                          <a:pt x="820" y="694"/>
                        </a:lnTo>
                        <a:lnTo>
                          <a:pt x="783" y="688"/>
                        </a:lnTo>
                        <a:lnTo>
                          <a:pt x="753" y="679"/>
                        </a:lnTo>
                        <a:lnTo>
                          <a:pt x="725" y="668"/>
                        </a:lnTo>
                        <a:lnTo>
                          <a:pt x="693" y="655"/>
                        </a:lnTo>
                        <a:lnTo>
                          <a:pt x="656" y="641"/>
                        </a:lnTo>
                        <a:lnTo>
                          <a:pt x="615" y="627"/>
                        </a:lnTo>
                        <a:lnTo>
                          <a:pt x="573" y="612"/>
                        </a:lnTo>
                        <a:lnTo>
                          <a:pt x="530" y="596"/>
                        </a:lnTo>
                        <a:lnTo>
                          <a:pt x="485" y="581"/>
                        </a:lnTo>
                        <a:lnTo>
                          <a:pt x="440" y="565"/>
                        </a:lnTo>
                        <a:lnTo>
                          <a:pt x="395" y="550"/>
                        </a:lnTo>
                        <a:lnTo>
                          <a:pt x="351" y="534"/>
                        </a:lnTo>
                        <a:lnTo>
                          <a:pt x="311" y="520"/>
                        </a:lnTo>
                        <a:lnTo>
                          <a:pt x="274" y="508"/>
                        </a:lnTo>
                        <a:lnTo>
                          <a:pt x="239" y="495"/>
                        </a:lnTo>
                        <a:lnTo>
                          <a:pt x="208" y="486"/>
                        </a:lnTo>
                        <a:lnTo>
                          <a:pt x="185" y="477"/>
                        </a:lnTo>
                        <a:lnTo>
                          <a:pt x="166" y="471"/>
                        </a:lnTo>
                        <a:lnTo>
                          <a:pt x="154" y="468"/>
                        </a:lnTo>
                        <a:lnTo>
                          <a:pt x="151" y="466"/>
                        </a:lnTo>
                        <a:lnTo>
                          <a:pt x="148" y="466"/>
                        </a:lnTo>
                        <a:lnTo>
                          <a:pt x="140" y="463"/>
                        </a:lnTo>
                        <a:lnTo>
                          <a:pt x="129" y="458"/>
                        </a:lnTo>
                        <a:lnTo>
                          <a:pt x="115" y="450"/>
                        </a:lnTo>
                        <a:lnTo>
                          <a:pt x="98" y="441"/>
                        </a:lnTo>
                        <a:lnTo>
                          <a:pt x="81" y="427"/>
                        </a:lnTo>
                        <a:lnTo>
                          <a:pt x="62" y="409"/>
                        </a:lnTo>
                        <a:lnTo>
                          <a:pt x="45" y="387"/>
                        </a:lnTo>
                        <a:lnTo>
                          <a:pt x="30" y="360"/>
                        </a:lnTo>
                        <a:lnTo>
                          <a:pt x="16" y="328"/>
                        </a:lnTo>
                        <a:lnTo>
                          <a:pt x="6" y="291"/>
                        </a:lnTo>
                        <a:lnTo>
                          <a:pt x="0" y="245"/>
                        </a:lnTo>
                        <a:lnTo>
                          <a:pt x="0" y="207"/>
                        </a:lnTo>
                        <a:lnTo>
                          <a:pt x="6" y="172"/>
                        </a:lnTo>
                        <a:lnTo>
                          <a:pt x="19" y="141"/>
                        </a:lnTo>
                        <a:lnTo>
                          <a:pt x="34" y="115"/>
                        </a:lnTo>
                        <a:lnTo>
                          <a:pt x="53" y="90"/>
                        </a:lnTo>
                        <a:lnTo>
                          <a:pt x="73" y="70"/>
                        </a:lnTo>
                        <a:lnTo>
                          <a:pt x="95" y="51"/>
                        </a:lnTo>
                        <a:lnTo>
                          <a:pt x="117" y="37"/>
                        </a:lnTo>
                        <a:lnTo>
                          <a:pt x="138" y="25"/>
                        </a:lnTo>
                        <a:lnTo>
                          <a:pt x="157" y="16"/>
                        </a:lnTo>
                        <a:lnTo>
                          <a:pt x="174" y="8"/>
                        </a:lnTo>
                        <a:lnTo>
                          <a:pt x="188" y="3"/>
                        </a:lnTo>
                        <a:lnTo>
                          <a:pt x="196" y="0"/>
                        </a:lnTo>
                        <a:lnTo>
                          <a:pt x="199" y="0"/>
                        </a:lnTo>
                        <a:close/>
                      </a:path>
                    </a:pathLst>
                  </a:custGeom>
                  <a:solidFill>
                    <a:srgbClr val="59627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6" name="Freeform 19">
                    <a:extLst>
                      <a:ext uri="{FF2B5EF4-FFF2-40B4-BE49-F238E27FC236}">
                        <a16:creationId xmlns:a16="http://schemas.microsoft.com/office/drawing/2014/main" id="{AE8F118B-0181-6CBE-C577-71C8CA568C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48226" y="2309813"/>
                    <a:ext cx="860425" cy="963613"/>
                  </a:xfrm>
                  <a:custGeom>
                    <a:avLst/>
                    <a:gdLst>
                      <a:gd name="T0" fmla="*/ 585 w 1083"/>
                      <a:gd name="T1" fmla="*/ 0 h 1216"/>
                      <a:gd name="T2" fmla="*/ 655 w 1083"/>
                      <a:gd name="T3" fmla="*/ 6 h 1216"/>
                      <a:gd name="T4" fmla="*/ 722 w 1083"/>
                      <a:gd name="T5" fmla="*/ 22 h 1216"/>
                      <a:gd name="T6" fmla="*/ 784 w 1083"/>
                      <a:gd name="T7" fmla="*/ 45 h 1216"/>
                      <a:gd name="T8" fmla="*/ 841 w 1083"/>
                      <a:gd name="T9" fmla="*/ 75 h 1216"/>
                      <a:gd name="T10" fmla="*/ 892 w 1083"/>
                      <a:gd name="T11" fmla="*/ 110 h 1216"/>
                      <a:gd name="T12" fmla="*/ 939 w 1083"/>
                      <a:gd name="T13" fmla="*/ 152 h 1216"/>
                      <a:gd name="T14" fmla="*/ 979 w 1083"/>
                      <a:gd name="T15" fmla="*/ 200 h 1216"/>
                      <a:gd name="T16" fmla="*/ 1014 w 1083"/>
                      <a:gd name="T17" fmla="*/ 253 h 1216"/>
                      <a:gd name="T18" fmla="*/ 1042 w 1083"/>
                      <a:gd name="T19" fmla="*/ 311 h 1216"/>
                      <a:gd name="T20" fmla="*/ 1063 w 1083"/>
                      <a:gd name="T21" fmla="*/ 373 h 1216"/>
                      <a:gd name="T22" fmla="*/ 1077 w 1083"/>
                      <a:gd name="T23" fmla="*/ 438 h 1216"/>
                      <a:gd name="T24" fmla="*/ 1083 w 1083"/>
                      <a:gd name="T25" fmla="*/ 508 h 1216"/>
                      <a:gd name="T26" fmla="*/ 1082 w 1083"/>
                      <a:gd name="T27" fmla="*/ 581 h 1216"/>
                      <a:gd name="T28" fmla="*/ 1074 w 1083"/>
                      <a:gd name="T29" fmla="*/ 657 h 1216"/>
                      <a:gd name="T30" fmla="*/ 1059 w 1083"/>
                      <a:gd name="T31" fmla="*/ 727 h 1216"/>
                      <a:gd name="T32" fmla="*/ 1037 w 1083"/>
                      <a:gd name="T33" fmla="*/ 795 h 1216"/>
                      <a:gd name="T34" fmla="*/ 1009 w 1083"/>
                      <a:gd name="T35" fmla="*/ 859 h 1216"/>
                      <a:gd name="T36" fmla="*/ 976 w 1083"/>
                      <a:gd name="T37" fmla="*/ 921 h 1216"/>
                      <a:gd name="T38" fmla="*/ 939 w 1083"/>
                      <a:gd name="T39" fmla="*/ 978 h 1216"/>
                      <a:gd name="T40" fmla="*/ 897 w 1083"/>
                      <a:gd name="T41" fmla="*/ 1030 h 1216"/>
                      <a:gd name="T42" fmla="*/ 852 w 1083"/>
                      <a:gd name="T43" fmla="*/ 1078 h 1216"/>
                      <a:gd name="T44" fmla="*/ 802 w 1083"/>
                      <a:gd name="T45" fmla="*/ 1118 h 1216"/>
                      <a:gd name="T46" fmla="*/ 750 w 1083"/>
                      <a:gd name="T47" fmla="*/ 1154 h 1216"/>
                      <a:gd name="T48" fmla="*/ 694 w 1083"/>
                      <a:gd name="T49" fmla="*/ 1182 h 1216"/>
                      <a:gd name="T50" fmla="*/ 635 w 1083"/>
                      <a:gd name="T51" fmla="*/ 1202 h 1216"/>
                      <a:gd name="T52" fmla="*/ 574 w 1083"/>
                      <a:gd name="T53" fmla="*/ 1213 h 1216"/>
                      <a:gd name="T54" fmla="*/ 512 w 1083"/>
                      <a:gd name="T55" fmla="*/ 1216 h 1216"/>
                      <a:gd name="T56" fmla="*/ 448 w 1083"/>
                      <a:gd name="T57" fmla="*/ 1210 h 1216"/>
                      <a:gd name="T58" fmla="*/ 388 w 1083"/>
                      <a:gd name="T59" fmla="*/ 1196 h 1216"/>
                      <a:gd name="T60" fmla="*/ 330 w 1083"/>
                      <a:gd name="T61" fmla="*/ 1176 h 1216"/>
                      <a:gd name="T62" fmla="*/ 278 w 1083"/>
                      <a:gd name="T63" fmla="*/ 1148 h 1216"/>
                      <a:gd name="T64" fmla="*/ 228 w 1083"/>
                      <a:gd name="T65" fmla="*/ 1115 h 1216"/>
                      <a:gd name="T66" fmla="*/ 183 w 1083"/>
                      <a:gd name="T67" fmla="*/ 1076 h 1216"/>
                      <a:gd name="T68" fmla="*/ 141 w 1083"/>
                      <a:gd name="T69" fmla="*/ 1031 h 1216"/>
                      <a:gd name="T70" fmla="*/ 105 w 1083"/>
                      <a:gd name="T71" fmla="*/ 983 h 1216"/>
                      <a:gd name="T72" fmla="*/ 73 w 1083"/>
                      <a:gd name="T73" fmla="*/ 932 h 1216"/>
                      <a:gd name="T74" fmla="*/ 45 w 1083"/>
                      <a:gd name="T75" fmla="*/ 870 h 1216"/>
                      <a:gd name="T76" fmla="*/ 23 w 1083"/>
                      <a:gd name="T77" fmla="*/ 803 h 1216"/>
                      <a:gd name="T78" fmla="*/ 7 w 1083"/>
                      <a:gd name="T79" fmla="*/ 735 h 1216"/>
                      <a:gd name="T80" fmla="*/ 0 w 1083"/>
                      <a:gd name="T81" fmla="*/ 663 h 1216"/>
                      <a:gd name="T82" fmla="*/ 0 w 1083"/>
                      <a:gd name="T83" fmla="*/ 590 h 1216"/>
                      <a:gd name="T84" fmla="*/ 9 w 1083"/>
                      <a:gd name="T85" fmla="*/ 516 h 1216"/>
                      <a:gd name="T86" fmla="*/ 26 w 1083"/>
                      <a:gd name="T87" fmla="*/ 441 h 1216"/>
                      <a:gd name="T88" fmla="*/ 51 w 1083"/>
                      <a:gd name="T89" fmla="*/ 370 h 1216"/>
                      <a:gd name="T90" fmla="*/ 82 w 1083"/>
                      <a:gd name="T91" fmla="*/ 305 h 1216"/>
                      <a:gd name="T92" fmla="*/ 121 w 1083"/>
                      <a:gd name="T93" fmla="*/ 244 h 1216"/>
                      <a:gd name="T94" fmla="*/ 164 w 1083"/>
                      <a:gd name="T95" fmla="*/ 188 h 1216"/>
                      <a:gd name="T96" fmla="*/ 214 w 1083"/>
                      <a:gd name="T97" fmla="*/ 140 h 1216"/>
                      <a:gd name="T98" fmla="*/ 268 w 1083"/>
                      <a:gd name="T99" fmla="*/ 96 h 1216"/>
                      <a:gd name="T100" fmla="*/ 326 w 1083"/>
                      <a:gd name="T101" fmla="*/ 61 h 1216"/>
                      <a:gd name="T102" fmla="*/ 388 w 1083"/>
                      <a:gd name="T103" fmla="*/ 33 h 1216"/>
                      <a:gd name="T104" fmla="*/ 452 w 1083"/>
                      <a:gd name="T105" fmla="*/ 14 h 1216"/>
                      <a:gd name="T106" fmla="*/ 518 w 1083"/>
                      <a:gd name="T107" fmla="*/ 2 h 1216"/>
                      <a:gd name="T108" fmla="*/ 585 w 1083"/>
                      <a:gd name="T109" fmla="*/ 0 h 12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</a:cxnLst>
                    <a:rect l="0" t="0" r="r" b="b"/>
                    <a:pathLst>
                      <a:path w="1083" h="1216">
                        <a:moveTo>
                          <a:pt x="585" y="0"/>
                        </a:moveTo>
                        <a:lnTo>
                          <a:pt x="655" y="6"/>
                        </a:lnTo>
                        <a:lnTo>
                          <a:pt x="722" y="22"/>
                        </a:lnTo>
                        <a:lnTo>
                          <a:pt x="784" y="45"/>
                        </a:lnTo>
                        <a:lnTo>
                          <a:pt x="841" y="75"/>
                        </a:lnTo>
                        <a:lnTo>
                          <a:pt x="892" y="110"/>
                        </a:lnTo>
                        <a:lnTo>
                          <a:pt x="939" y="152"/>
                        </a:lnTo>
                        <a:lnTo>
                          <a:pt x="979" y="200"/>
                        </a:lnTo>
                        <a:lnTo>
                          <a:pt x="1014" y="253"/>
                        </a:lnTo>
                        <a:lnTo>
                          <a:pt x="1042" y="311"/>
                        </a:lnTo>
                        <a:lnTo>
                          <a:pt x="1063" y="373"/>
                        </a:lnTo>
                        <a:lnTo>
                          <a:pt x="1077" y="438"/>
                        </a:lnTo>
                        <a:lnTo>
                          <a:pt x="1083" y="508"/>
                        </a:lnTo>
                        <a:lnTo>
                          <a:pt x="1082" y="581"/>
                        </a:lnTo>
                        <a:lnTo>
                          <a:pt x="1074" y="657"/>
                        </a:lnTo>
                        <a:lnTo>
                          <a:pt x="1059" y="727"/>
                        </a:lnTo>
                        <a:lnTo>
                          <a:pt x="1037" y="795"/>
                        </a:lnTo>
                        <a:lnTo>
                          <a:pt x="1009" y="859"/>
                        </a:lnTo>
                        <a:lnTo>
                          <a:pt x="976" y="921"/>
                        </a:lnTo>
                        <a:lnTo>
                          <a:pt x="939" y="978"/>
                        </a:lnTo>
                        <a:lnTo>
                          <a:pt x="897" y="1030"/>
                        </a:lnTo>
                        <a:lnTo>
                          <a:pt x="852" y="1078"/>
                        </a:lnTo>
                        <a:lnTo>
                          <a:pt x="802" y="1118"/>
                        </a:lnTo>
                        <a:lnTo>
                          <a:pt x="750" y="1154"/>
                        </a:lnTo>
                        <a:lnTo>
                          <a:pt x="694" y="1182"/>
                        </a:lnTo>
                        <a:lnTo>
                          <a:pt x="635" y="1202"/>
                        </a:lnTo>
                        <a:lnTo>
                          <a:pt x="574" y="1213"/>
                        </a:lnTo>
                        <a:lnTo>
                          <a:pt x="512" y="1216"/>
                        </a:lnTo>
                        <a:lnTo>
                          <a:pt x="448" y="1210"/>
                        </a:lnTo>
                        <a:lnTo>
                          <a:pt x="388" y="1196"/>
                        </a:lnTo>
                        <a:lnTo>
                          <a:pt x="330" y="1176"/>
                        </a:lnTo>
                        <a:lnTo>
                          <a:pt x="278" y="1148"/>
                        </a:lnTo>
                        <a:lnTo>
                          <a:pt x="228" y="1115"/>
                        </a:lnTo>
                        <a:lnTo>
                          <a:pt x="183" y="1076"/>
                        </a:lnTo>
                        <a:lnTo>
                          <a:pt x="141" y="1031"/>
                        </a:lnTo>
                        <a:lnTo>
                          <a:pt x="105" y="983"/>
                        </a:lnTo>
                        <a:lnTo>
                          <a:pt x="73" y="932"/>
                        </a:lnTo>
                        <a:lnTo>
                          <a:pt x="45" y="870"/>
                        </a:lnTo>
                        <a:lnTo>
                          <a:pt x="23" y="803"/>
                        </a:lnTo>
                        <a:lnTo>
                          <a:pt x="7" y="735"/>
                        </a:lnTo>
                        <a:lnTo>
                          <a:pt x="0" y="663"/>
                        </a:lnTo>
                        <a:lnTo>
                          <a:pt x="0" y="590"/>
                        </a:lnTo>
                        <a:lnTo>
                          <a:pt x="9" y="516"/>
                        </a:lnTo>
                        <a:lnTo>
                          <a:pt x="26" y="441"/>
                        </a:lnTo>
                        <a:lnTo>
                          <a:pt x="51" y="370"/>
                        </a:lnTo>
                        <a:lnTo>
                          <a:pt x="82" y="305"/>
                        </a:lnTo>
                        <a:lnTo>
                          <a:pt x="121" y="244"/>
                        </a:lnTo>
                        <a:lnTo>
                          <a:pt x="164" y="188"/>
                        </a:lnTo>
                        <a:lnTo>
                          <a:pt x="214" y="140"/>
                        </a:lnTo>
                        <a:lnTo>
                          <a:pt x="268" y="96"/>
                        </a:lnTo>
                        <a:lnTo>
                          <a:pt x="326" y="61"/>
                        </a:lnTo>
                        <a:lnTo>
                          <a:pt x="388" y="33"/>
                        </a:lnTo>
                        <a:lnTo>
                          <a:pt x="452" y="14"/>
                        </a:lnTo>
                        <a:lnTo>
                          <a:pt x="518" y="2"/>
                        </a:lnTo>
                        <a:lnTo>
                          <a:pt x="585" y="0"/>
                        </a:lnTo>
                        <a:close/>
                      </a:path>
                    </a:pathLst>
                  </a:custGeom>
                  <a:solidFill>
                    <a:srgbClr val="E8D5B7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7" name="Freeform 20">
                    <a:extLst>
                      <a:ext uri="{FF2B5EF4-FFF2-40B4-BE49-F238E27FC236}">
                        <a16:creationId xmlns:a16="http://schemas.microsoft.com/office/drawing/2014/main" id="{D902FB70-A6F2-527C-C92A-15852A0D78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2064" y="2240266"/>
                    <a:ext cx="902274" cy="837596"/>
                  </a:xfrm>
                  <a:custGeom>
                    <a:avLst/>
                    <a:gdLst>
                      <a:gd name="T0" fmla="*/ 521 w 1115"/>
                      <a:gd name="T1" fmla="*/ 0 h 1037"/>
                      <a:gd name="T2" fmla="*/ 634 w 1115"/>
                      <a:gd name="T3" fmla="*/ 20 h 1037"/>
                      <a:gd name="T4" fmla="*/ 784 w 1115"/>
                      <a:gd name="T5" fmla="*/ 65 h 1037"/>
                      <a:gd name="T6" fmla="*/ 901 w 1115"/>
                      <a:gd name="T7" fmla="*/ 100 h 1037"/>
                      <a:gd name="T8" fmla="*/ 989 w 1115"/>
                      <a:gd name="T9" fmla="*/ 128 h 1037"/>
                      <a:gd name="T10" fmla="*/ 1052 w 1115"/>
                      <a:gd name="T11" fmla="*/ 149 h 1037"/>
                      <a:gd name="T12" fmla="*/ 1090 w 1115"/>
                      <a:gd name="T13" fmla="*/ 161 h 1037"/>
                      <a:gd name="T14" fmla="*/ 1107 w 1115"/>
                      <a:gd name="T15" fmla="*/ 169 h 1037"/>
                      <a:gd name="T16" fmla="*/ 1111 w 1115"/>
                      <a:gd name="T17" fmla="*/ 173 h 1037"/>
                      <a:gd name="T18" fmla="*/ 1112 w 1115"/>
                      <a:gd name="T19" fmla="*/ 205 h 1037"/>
                      <a:gd name="T20" fmla="*/ 1115 w 1115"/>
                      <a:gd name="T21" fmla="*/ 257 h 1037"/>
                      <a:gd name="T22" fmla="*/ 1115 w 1115"/>
                      <a:gd name="T23" fmla="*/ 321 h 1037"/>
                      <a:gd name="T24" fmla="*/ 1107 w 1115"/>
                      <a:gd name="T25" fmla="*/ 386 h 1037"/>
                      <a:gd name="T26" fmla="*/ 1092 w 1115"/>
                      <a:gd name="T27" fmla="*/ 442 h 1037"/>
                      <a:gd name="T28" fmla="*/ 1066 w 1115"/>
                      <a:gd name="T29" fmla="*/ 478 h 1037"/>
                      <a:gd name="T30" fmla="*/ 1030 w 1115"/>
                      <a:gd name="T31" fmla="*/ 487 h 1037"/>
                      <a:gd name="T32" fmla="*/ 980 w 1115"/>
                      <a:gd name="T33" fmla="*/ 478 h 1037"/>
                      <a:gd name="T34" fmla="*/ 921 w 1115"/>
                      <a:gd name="T35" fmla="*/ 458 h 1037"/>
                      <a:gd name="T36" fmla="*/ 859 w 1115"/>
                      <a:gd name="T37" fmla="*/ 433 h 1037"/>
                      <a:gd name="T38" fmla="*/ 795 w 1115"/>
                      <a:gd name="T39" fmla="*/ 409 h 1037"/>
                      <a:gd name="T40" fmla="*/ 736 w 1115"/>
                      <a:gd name="T41" fmla="*/ 394 h 1037"/>
                      <a:gd name="T42" fmla="*/ 685 w 1115"/>
                      <a:gd name="T43" fmla="*/ 392 h 1037"/>
                      <a:gd name="T44" fmla="*/ 646 w 1115"/>
                      <a:gd name="T45" fmla="*/ 413 h 1037"/>
                      <a:gd name="T46" fmla="*/ 611 w 1115"/>
                      <a:gd name="T47" fmla="*/ 468 h 1037"/>
                      <a:gd name="T48" fmla="*/ 589 w 1115"/>
                      <a:gd name="T49" fmla="*/ 535 h 1037"/>
                      <a:gd name="T50" fmla="*/ 576 w 1115"/>
                      <a:gd name="T51" fmla="*/ 602 h 1037"/>
                      <a:gd name="T52" fmla="*/ 570 w 1115"/>
                      <a:gd name="T53" fmla="*/ 659 h 1037"/>
                      <a:gd name="T54" fmla="*/ 566 w 1115"/>
                      <a:gd name="T55" fmla="*/ 697 h 1037"/>
                      <a:gd name="T56" fmla="*/ 556 w 1115"/>
                      <a:gd name="T57" fmla="*/ 705 h 1037"/>
                      <a:gd name="T58" fmla="*/ 544 w 1115"/>
                      <a:gd name="T59" fmla="*/ 687 h 1037"/>
                      <a:gd name="T60" fmla="*/ 525 w 1115"/>
                      <a:gd name="T61" fmla="*/ 659 h 1037"/>
                      <a:gd name="T62" fmla="*/ 499 w 1115"/>
                      <a:gd name="T63" fmla="*/ 632 h 1037"/>
                      <a:gd name="T64" fmla="*/ 457 w 1115"/>
                      <a:gd name="T65" fmla="*/ 616 h 1037"/>
                      <a:gd name="T66" fmla="*/ 409 w 1115"/>
                      <a:gd name="T67" fmla="*/ 624 h 1037"/>
                      <a:gd name="T68" fmla="*/ 371 w 1115"/>
                      <a:gd name="T69" fmla="*/ 656 h 1037"/>
                      <a:gd name="T70" fmla="*/ 339 w 1115"/>
                      <a:gd name="T71" fmla="*/ 708 h 1037"/>
                      <a:gd name="T72" fmla="*/ 311 w 1115"/>
                      <a:gd name="T73" fmla="*/ 771 h 1037"/>
                      <a:gd name="T74" fmla="*/ 283 w 1115"/>
                      <a:gd name="T75" fmla="*/ 838 h 1037"/>
                      <a:gd name="T76" fmla="*/ 252 w 1115"/>
                      <a:gd name="T77" fmla="*/ 902 h 1037"/>
                      <a:gd name="T78" fmla="*/ 215 w 1115"/>
                      <a:gd name="T79" fmla="*/ 956 h 1037"/>
                      <a:gd name="T80" fmla="*/ 170 w 1115"/>
                      <a:gd name="T81" fmla="*/ 1003 h 1037"/>
                      <a:gd name="T82" fmla="*/ 137 w 1115"/>
                      <a:gd name="T83" fmla="*/ 1027 h 1037"/>
                      <a:gd name="T84" fmla="*/ 115 w 1115"/>
                      <a:gd name="T85" fmla="*/ 1037 h 1037"/>
                      <a:gd name="T86" fmla="*/ 103 w 1115"/>
                      <a:gd name="T87" fmla="*/ 1037 h 1037"/>
                      <a:gd name="T88" fmla="*/ 97 w 1115"/>
                      <a:gd name="T89" fmla="*/ 1034 h 1037"/>
                      <a:gd name="T90" fmla="*/ 83 w 1115"/>
                      <a:gd name="T91" fmla="*/ 1009 h 1037"/>
                      <a:gd name="T92" fmla="*/ 75 w 1115"/>
                      <a:gd name="T93" fmla="*/ 995 h 1037"/>
                      <a:gd name="T94" fmla="*/ 55 w 1115"/>
                      <a:gd name="T95" fmla="*/ 954 h 1037"/>
                      <a:gd name="T96" fmla="*/ 31 w 1115"/>
                      <a:gd name="T97" fmla="*/ 892 h 1037"/>
                      <a:gd name="T98" fmla="*/ 11 w 1115"/>
                      <a:gd name="T99" fmla="*/ 813 h 1037"/>
                      <a:gd name="T100" fmla="*/ 2 w 1115"/>
                      <a:gd name="T101" fmla="*/ 717 h 1037"/>
                      <a:gd name="T102" fmla="*/ 2 w 1115"/>
                      <a:gd name="T103" fmla="*/ 605 h 1037"/>
                      <a:gd name="T104" fmla="*/ 11 w 1115"/>
                      <a:gd name="T105" fmla="*/ 517 h 1037"/>
                      <a:gd name="T106" fmla="*/ 30 w 1115"/>
                      <a:gd name="T107" fmla="*/ 436 h 1037"/>
                      <a:gd name="T108" fmla="*/ 56 w 1115"/>
                      <a:gd name="T109" fmla="*/ 350 h 1037"/>
                      <a:gd name="T110" fmla="*/ 75 w 1115"/>
                      <a:gd name="T111" fmla="*/ 302 h 1037"/>
                      <a:gd name="T112" fmla="*/ 104 w 1115"/>
                      <a:gd name="T113" fmla="*/ 246 h 1037"/>
                      <a:gd name="T114" fmla="*/ 143 w 1115"/>
                      <a:gd name="T115" fmla="*/ 186 h 1037"/>
                      <a:gd name="T116" fmla="*/ 194 w 1115"/>
                      <a:gd name="T117" fmla="*/ 127 h 1037"/>
                      <a:gd name="T118" fmla="*/ 258 w 1115"/>
                      <a:gd name="T119" fmla="*/ 74 h 1037"/>
                      <a:gd name="T120" fmla="*/ 333 w 1115"/>
                      <a:gd name="T121" fmla="*/ 32 h 1037"/>
                      <a:gd name="T122" fmla="*/ 421 w 1115"/>
                      <a:gd name="T123" fmla="*/ 6 h 10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1115" h="1037">
                        <a:moveTo>
                          <a:pt x="469" y="0"/>
                        </a:moveTo>
                        <a:lnTo>
                          <a:pt x="521" y="0"/>
                        </a:lnTo>
                        <a:lnTo>
                          <a:pt x="576" y="6"/>
                        </a:lnTo>
                        <a:lnTo>
                          <a:pt x="634" y="20"/>
                        </a:lnTo>
                        <a:lnTo>
                          <a:pt x="713" y="43"/>
                        </a:lnTo>
                        <a:lnTo>
                          <a:pt x="784" y="65"/>
                        </a:lnTo>
                        <a:lnTo>
                          <a:pt x="847" y="83"/>
                        </a:lnTo>
                        <a:lnTo>
                          <a:pt x="901" y="100"/>
                        </a:lnTo>
                        <a:lnTo>
                          <a:pt x="949" y="114"/>
                        </a:lnTo>
                        <a:lnTo>
                          <a:pt x="989" y="128"/>
                        </a:lnTo>
                        <a:lnTo>
                          <a:pt x="1024" y="139"/>
                        </a:lnTo>
                        <a:lnTo>
                          <a:pt x="1052" y="149"/>
                        </a:lnTo>
                        <a:lnTo>
                          <a:pt x="1073" y="156"/>
                        </a:lnTo>
                        <a:lnTo>
                          <a:pt x="1090" y="161"/>
                        </a:lnTo>
                        <a:lnTo>
                          <a:pt x="1101" y="166"/>
                        </a:lnTo>
                        <a:lnTo>
                          <a:pt x="1107" y="169"/>
                        </a:lnTo>
                        <a:lnTo>
                          <a:pt x="1109" y="169"/>
                        </a:lnTo>
                        <a:lnTo>
                          <a:pt x="1111" y="173"/>
                        </a:lnTo>
                        <a:lnTo>
                          <a:pt x="1111" y="186"/>
                        </a:lnTo>
                        <a:lnTo>
                          <a:pt x="1112" y="205"/>
                        </a:lnTo>
                        <a:lnTo>
                          <a:pt x="1114" y="229"/>
                        </a:lnTo>
                        <a:lnTo>
                          <a:pt x="1115" y="257"/>
                        </a:lnTo>
                        <a:lnTo>
                          <a:pt x="1115" y="288"/>
                        </a:lnTo>
                        <a:lnTo>
                          <a:pt x="1115" y="321"/>
                        </a:lnTo>
                        <a:lnTo>
                          <a:pt x="1112" y="354"/>
                        </a:lnTo>
                        <a:lnTo>
                          <a:pt x="1107" y="386"/>
                        </a:lnTo>
                        <a:lnTo>
                          <a:pt x="1101" y="416"/>
                        </a:lnTo>
                        <a:lnTo>
                          <a:pt x="1092" y="442"/>
                        </a:lnTo>
                        <a:lnTo>
                          <a:pt x="1081" y="464"/>
                        </a:lnTo>
                        <a:lnTo>
                          <a:pt x="1066" y="478"/>
                        </a:lnTo>
                        <a:lnTo>
                          <a:pt x="1050" y="486"/>
                        </a:lnTo>
                        <a:lnTo>
                          <a:pt x="1030" y="487"/>
                        </a:lnTo>
                        <a:lnTo>
                          <a:pt x="1007" y="484"/>
                        </a:lnTo>
                        <a:lnTo>
                          <a:pt x="980" y="478"/>
                        </a:lnTo>
                        <a:lnTo>
                          <a:pt x="952" y="468"/>
                        </a:lnTo>
                        <a:lnTo>
                          <a:pt x="921" y="458"/>
                        </a:lnTo>
                        <a:lnTo>
                          <a:pt x="890" y="445"/>
                        </a:lnTo>
                        <a:lnTo>
                          <a:pt x="859" y="433"/>
                        </a:lnTo>
                        <a:lnTo>
                          <a:pt x="826" y="420"/>
                        </a:lnTo>
                        <a:lnTo>
                          <a:pt x="795" y="409"/>
                        </a:lnTo>
                        <a:lnTo>
                          <a:pt x="764" y="400"/>
                        </a:lnTo>
                        <a:lnTo>
                          <a:pt x="736" y="394"/>
                        </a:lnTo>
                        <a:lnTo>
                          <a:pt x="708" y="391"/>
                        </a:lnTo>
                        <a:lnTo>
                          <a:pt x="685" y="392"/>
                        </a:lnTo>
                        <a:lnTo>
                          <a:pt x="663" y="400"/>
                        </a:lnTo>
                        <a:lnTo>
                          <a:pt x="646" y="413"/>
                        </a:lnTo>
                        <a:lnTo>
                          <a:pt x="626" y="437"/>
                        </a:lnTo>
                        <a:lnTo>
                          <a:pt x="611" y="468"/>
                        </a:lnTo>
                        <a:lnTo>
                          <a:pt x="598" y="501"/>
                        </a:lnTo>
                        <a:lnTo>
                          <a:pt x="589" y="535"/>
                        </a:lnTo>
                        <a:lnTo>
                          <a:pt x="581" y="569"/>
                        </a:lnTo>
                        <a:lnTo>
                          <a:pt x="576" y="602"/>
                        </a:lnTo>
                        <a:lnTo>
                          <a:pt x="573" y="633"/>
                        </a:lnTo>
                        <a:lnTo>
                          <a:pt x="570" y="659"/>
                        </a:lnTo>
                        <a:lnTo>
                          <a:pt x="567" y="681"/>
                        </a:lnTo>
                        <a:lnTo>
                          <a:pt x="566" y="697"/>
                        </a:lnTo>
                        <a:lnTo>
                          <a:pt x="561" y="703"/>
                        </a:lnTo>
                        <a:lnTo>
                          <a:pt x="556" y="705"/>
                        </a:lnTo>
                        <a:lnTo>
                          <a:pt x="550" y="698"/>
                        </a:lnTo>
                        <a:lnTo>
                          <a:pt x="544" y="687"/>
                        </a:lnTo>
                        <a:lnTo>
                          <a:pt x="536" y="675"/>
                        </a:lnTo>
                        <a:lnTo>
                          <a:pt x="525" y="659"/>
                        </a:lnTo>
                        <a:lnTo>
                          <a:pt x="513" y="645"/>
                        </a:lnTo>
                        <a:lnTo>
                          <a:pt x="499" y="632"/>
                        </a:lnTo>
                        <a:lnTo>
                          <a:pt x="480" y="622"/>
                        </a:lnTo>
                        <a:lnTo>
                          <a:pt x="457" y="616"/>
                        </a:lnTo>
                        <a:lnTo>
                          <a:pt x="432" y="616"/>
                        </a:lnTo>
                        <a:lnTo>
                          <a:pt x="409" y="624"/>
                        </a:lnTo>
                        <a:lnTo>
                          <a:pt x="389" y="638"/>
                        </a:lnTo>
                        <a:lnTo>
                          <a:pt x="371" y="656"/>
                        </a:lnTo>
                        <a:lnTo>
                          <a:pt x="354" y="681"/>
                        </a:lnTo>
                        <a:lnTo>
                          <a:pt x="339" y="708"/>
                        </a:lnTo>
                        <a:lnTo>
                          <a:pt x="325" y="739"/>
                        </a:lnTo>
                        <a:lnTo>
                          <a:pt x="311" y="771"/>
                        </a:lnTo>
                        <a:lnTo>
                          <a:pt x="297" y="804"/>
                        </a:lnTo>
                        <a:lnTo>
                          <a:pt x="283" y="838"/>
                        </a:lnTo>
                        <a:lnTo>
                          <a:pt x="267" y="871"/>
                        </a:lnTo>
                        <a:lnTo>
                          <a:pt x="252" y="902"/>
                        </a:lnTo>
                        <a:lnTo>
                          <a:pt x="235" y="931"/>
                        </a:lnTo>
                        <a:lnTo>
                          <a:pt x="215" y="956"/>
                        </a:lnTo>
                        <a:lnTo>
                          <a:pt x="191" y="982"/>
                        </a:lnTo>
                        <a:lnTo>
                          <a:pt x="170" y="1003"/>
                        </a:lnTo>
                        <a:lnTo>
                          <a:pt x="153" y="1018"/>
                        </a:lnTo>
                        <a:lnTo>
                          <a:pt x="137" y="1027"/>
                        </a:lnTo>
                        <a:lnTo>
                          <a:pt x="125" y="1034"/>
                        </a:lnTo>
                        <a:lnTo>
                          <a:pt x="115" y="1037"/>
                        </a:lnTo>
                        <a:lnTo>
                          <a:pt x="107" y="1037"/>
                        </a:lnTo>
                        <a:lnTo>
                          <a:pt x="103" y="1037"/>
                        </a:lnTo>
                        <a:lnTo>
                          <a:pt x="100" y="1035"/>
                        </a:lnTo>
                        <a:lnTo>
                          <a:pt x="97" y="1034"/>
                        </a:lnTo>
                        <a:lnTo>
                          <a:pt x="97" y="1032"/>
                        </a:lnTo>
                        <a:lnTo>
                          <a:pt x="83" y="1009"/>
                        </a:lnTo>
                        <a:lnTo>
                          <a:pt x="81" y="1004"/>
                        </a:lnTo>
                        <a:lnTo>
                          <a:pt x="75" y="995"/>
                        </a:lnTo>
                        <a:lnTo>
                          <a:pt x="66" y="978"/>
                        </a:lnTo>
                        <a:lnTo>
                          <a:pt x="55" y="954"/>
                        </a:lnTo>
                        <a:lnTo>
                          <a:pt x="44" y="927"/>
                        </a:lnTo>
                        <a:lnTo>
                          <a:pt x="31" y="892"/>
                        </a:lnTo>
                        <a:lnTo>
                          <a:pt x="21" y="855"/>
                        </a:lnTo>
                        <a:lnTo>
                          <a:pt x="11" y="813"/>
                        </a:lnTo>
                        <a:lnTo>
                          <a:pt x="5" y="767"/>
                        </a:lnTo>
                        <a:lnTo>
                          <a:pt x="2" y="717"/>
                        </a:lnTo>
                        <a:lnTo>
                          <a:pt x="0" y="656"/>
                        </a:lnTo>
                        <a:lnTo>
                          <a:pt x="2" y="605"/>
                        </a:lnTo>
                        <a:lnTo>
                          <a:pt x="7" y="559"/>
                        </a:lnTo>
                        <a:lnTo>
                          <a:pt x="11" y="517"/>
                        </a:lnTo>
                        <a:lnTo>
                          <a:pt x="19" y="476"/>
                        </a:lnTo>
                        <a:lnTo>
                          <a:pt x="30" y="436"/>
                        </a:lnTo>
                        <a:lnTo>
                          <a:pt x="42" y="396"/>
                        </a:lnTo>
                        <a:lnTo>
                          <a:pt x="56" y="350"/>
                        </a:lnTo>
                        <a:lnTo>
                          <a:pt x="64" y="329"/>
                        </a:lnTo>
                        <a:lnTo>
                          <a:pt x="75" y="302"/>
                        </a:lnTo>
                        <a:lnTo>
                          <a:pt x="87" y="276"/>
                        </a:lnTo>
                        <a:lnTo>
                          <a:pt x="104" y="246"/>
                        </a:lnTo>
                        <a:lnTo>
                          <a:pt x="123" y="217"/>
                        </a:lnTo>
                        <a:lnTo>
                          <a:pt x="143" y="186"/>
                        </a:lnTo>
                        <a:lnTo>
                          <a:pt x="168" y="156"/>
                        </a:lnTo>
                        <a:lnTo>
                          <a:pt x="194" y="127"/>
                        </a:lnTo>
                        <a:lnTo>
                          <a:pt x="226" y="99"/>
                        </a:lnTo>
                        <a:lnTo>
                          <a:pt x="258" y="74"/>
                        </a:lnTo>
                        <a:lnTo>
                          <a:pt x="294" y="51"/>
                        </a:lnTo>
                        <a:lnTo>
                          <a:pt x="333" y="32"/>
                        </a:lnTo>
                        <a:lnTo>
                          <a:pt x="375" y="17"/>
                        </a:lnTo>
                        <a:lnTo>
                          <a:pt x="421" y="6"/>
                        </a:lnTo>
                        <a:lnTo>
                          <a:pt x="469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85000"/>
                      <a:lumOff val="1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8" name="Freeform 21">
                    <a:extLst>
                      <a:ext uri="{FF2B5EF4-FFF2-40B4-BE49-F238E27FC236}">
                        <a16:creationId xmlns:a16="http://schemas.microsoft.com/office/drawing/2014/main" id="{74C2E409-19DB-B605-C0A8-B58C579709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13338" y="2659063"/>
                    <a:ext cx="149225" cy="219075"/>
                  </a:xfrm>
                  <a:custGeom>
                    <a:avLst/>
                    <a:gdLst>
                      <a:gd name="T0" fmla="*/ 93 w 187"/>
                      <a:gd name="T1" fmla="*/ 0 h 275"/>
                      <a:gd name="T2" fmla="*/ 118 w 187"/>
                      <a:gd name="T3" fmla="*/ 5 h 275"/>
                      <a:gd name="T4" fmla="*/ 141 w 187"/>
                      <a:gd name="T5" fmla="*/ 19 h 275"/>
                      <a:gd name="T6" fmla="*/ 159 w 187"/>
                      <a:gd name="T7" fmla="*/ 41 h 275"/>
                      <a:gd name="T8" fmla="*/ 175 w 187"/>
                      <a:gd name="T9" fmla="*/ 68 h 275"/>
                      <a:gd name="T10" fmla="*/ 184 w 187"/>
                      <a:gd name="T11" fmla="*/ 101 h 275"/>
                      <a:gd name="T12" fmla="*/ 187 w 187"/>
                      <a:gd name="T13" fmla="*/ 137 h 275"/>
                      <a:gd name="T14" fmla="*/ 184 w 187"/>
                      <a:gd name="T15" fmla="*/ 174 h 275"/>
                      <a:gd name="T16" fmla="*/ 175 w 187"/>
                      <a:gd name="T17" fmla="*/ 207 h 275"/>
                      <a:gd name="T18" fmla="*/ 159 w 187"/>
                      <a:gd name="T19" fmla="*/ 235 h 275"/>
                      <a:gd name="T20" fmla="*/ 141 w 187"/>
                      <a:gd name="T21" fmla="*/ 256 h 275"/>
                      <a:gd name="T22" fmla="*/ 118 w 187"/>
                      <a:gd name="T23" fmla="*/ 270 h 275"/>
                      <a:gd name="T24" fmla="*/ 93 w 187"/>
                      <a:gd name="T25" fmla="*/ 275 h 275"/>
                      <a:gd name="T26" fmla="*/ 68 w 187"/>
                      <a:gd name="T27" fmla="*/ 270 h 275"/>
                      <a:gd name="T28" fmla="*/ 46 w 187"/>
                      <a:gd name="T29" fmla="*/ 256 h 275"/>
                      <a:gd name="T30" fmla="*/ 26 w 187"/>
                      <a:gd name="T31" fmla="*/ 235 h 275"/>
                      <a:gd name="T32" fmla="*/ 12 w 187"/>
                      <a:gd name="T33" fmla="*/ 207 h 275"/>
                      <a:gd name="T34" fmla="*/ 3 w 187"/>
                      <a:gd name="T35" fmla="*/ 174 h 275"/>
                      <a:gd name="T36" fmla="*/ 0 w 187"/>
                      <a:gd name="T37" fmla="*/ 137 h 275"/>
                      <a:gd name="T38" fmla="*/ 3 w 187"/>
                      <a:gd name="T39" fmla="*/ 101 h 275"/>
                      <a:gd name="T40" fmla="*/ 12 w 187"/>
                      <a:gd name="T41" fmla="*/ 68 h 275"/>
                      <a:gd name="T42" fmla="*/ 26 w 187"/>
                      <a:gd name="T43" fmla="*/ 41 h 275"/>
                      <a:gd name="T44" fmla="*/ 46 w 187"/>
                      <a:gd name="T45" fmla="*/ 19 h 275"/>
                      <a:gd name="T46" fmla="*/ 68 w 187"/>
                      <a:gd name="T47" fmla="*/ 5 h 275"/>
                      <a:gd name="T48" fmla="*/ 93 w 187"/>
                      <a:gd name="T49" fmla="*/ 0 h 2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187" h="275">
                        <a:moveTo>
                          <a:pt x="93" y="0"/>
                        </a:moveTo>
                        <a:lnTo>
                          <a:pt x="118" y="5"/>
                        </a:lnTo>
                        <a:lnTo>
                          <a:pt x="141" y="19"/>
                        </a:lnTo>
                        <a:lnTo>
                          <a:pt x="159" y="41"/>
                        </a:lnTo>
                        <a:lnTo>
                          <a:pt x="175" y="68"/>
                        </a:lnTo>
                        <a:lnTo>
                          <a:pt x="184" y="101"/>
                        </a:lnTo>
                        <a:lnTo>
                          <a:pt x="187" y="137"/>
                        </a:lnTo>
                        <a:lnTo>
                          <a:pt x="184" y="174"/>
                        </a:lnTo>
                        <a:lnTo>
                          <a:pt x="175" y="207"/>
                        </a:lnTo>
                        <a:lnTo>
                          <a:pt x="159" y="235"/>
                        </a:lnTo>
                        <a:lnTo>
                          <a:pt x="141" y="256"/>
                        </a:lnTo>
                        <a:lnTo>
                          <a:pt x="118" y="270"/>
                        </a:lnTo>
                        <a:lnTo>
                          <a:pt x="93" y="275"/>
                        </a:lnTo>
                        <a:lnTo>
                          <a:pt x="68" y="270"/>
                        </a:lnTo>
                        <a:lnTo>
                          <a:pt x="46" y="256"/>
                        </a:lnTo>
                        <a:lnTo>
                          <a:pt x="26" y="235"/>
                        </a:lnTo>
                        <a:lnTo>
                          <a:pt x="12" y="207"/>
                        </a:lnTo>
                        <a:lnTo>
                          <a:pt x="3" y="174"/>
                        </a:lnTo>
                        <a:lnTo>
                          <a:pt x="0" y="137"/>
                        </a:lnTo>
                        <a:lnTo>
                          <a:pt x="3" y="101"/>
                        </a:lnTo>
                        <a:lnTo>
                          <a:pt x="12" y="68"/>
                        </a:lnTo>
                        <a:lnTo>
                          <a:pt x="26" y="41"/>
                        </a:lnTo>
                        <a:lnTo>
                          <a:pt x="46" y="19"/>
                        </a:lnTo>
                        <a:lnTo>
                          <a:pt x="68" y="5"/>
                        </a:lnTo>
                        <a:lnTo>
                          <a:pt x="93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9" name="Freeform 22">
                    <a:extLst>
                      <a:ext uri="{FF2B5EF4-FFF2-40B4-BE49-F238E27FC236}">
                        <a16:creationId xmlns:a16="http://schemas.microsoft.com/office/drawing/2014/main" id="{97E11D98-042A-208D-88E4-CB7D768FF3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84413" y="2414588"/>
                    <a:ext cx="6350" cy="55563"/>
                  </a:xfrm>
                  <a:custGeom>
                    <a:avLst/>
                    <a:gdLst>
                      <a:gd name="T0" fmla="*/ 3 w 8"/>
                      <a:gd name="T1" fmla="*/ 0 h 68"/>
                      <a:gd name="T2" fmla="*/ 6 w 8"/>
                      <a:gd name="T3" fmla="*/ 4 h 68"/>
                      <a:gd name="T4" fmla="*/ 8 w 8"/>
                      <a:gd name="T5" fmla="*/ 17 h 68"/>
                      <a:gd name="T6" fmla="*/ 8 w 8"/>
                      <a:gd name="T7" fmla="*/ 34 h 68"/>
                      <a:gd name="T8" fmla="*/ 8 w 8"/>
                      <a:gd name="T9" fmla="*/ 51 h 68"/>
                      <a:gd name="T10" fmla="*/ 6 w 8"/>
                      <a:gd name="T11" fmla="*/ 63 h 68"/>
                      <a:gd name="T12" fmla="*/ 3 w 8"/>
                      <a:gd name="T13" fmla="*/ 68 h 68"/>
                      <a:gd name="T14" fmla="*/ 2 w 8"/>
                      <a:gd name="T15" fmla="*/ 63 h 68"/>
                      <a:gd name="T16" fmla="*/ 0 w 8"/>
                      <a:gd name="T17" fmla="*/ 51 h 68"/>
                      <a:gd name="T18" fmla="*/ 0 w 8"/>
                      <a:gd name="T19" fmla="*/ 34 h 68"/>
                      <a:gd name="T20" fmla="*/ 0 w 8"/>
                      <a:gd name="T21" fmla="*/ 17 h 68"/>
                      <a:gd name="T22" fmla="*/ 2 w 8"/>
                      <a:gd name="T23" fmla="*/ 4 h 68"/>
                      <a:gd name="T24" fmla="*/ 3 w 8"/>
                      <a:gd name="T25" fmla="*/ 0 h 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8" h="68">
                        <a:moveTo>
                          <a:pt x="3" y="0"/>
                        </a:moveTo>
                        <a:lnTo>
                          <a:pt x="6" y="4"/>
                        </a:lnTo>
                        <a:lnTo>
                          <a:pt x="8" y="17"/>
                        </a:lnTo>
                        <a:lnTo>
                          <a:pt x="8" y="34"/>
                        </a:lnTo>
                        <a:lnTo>
                          <a:pt x="8" y="51"/>
                        </a:lnTo>
                        <a:lnTo>
                          <a:pt x="6" y="63"/>
                        </a:lnTo>
                        <a:lnTo>
                          <a:pt x="3" y="68"/>
                        </a:lnTo>
                        <a:lnTo>
                          <a:pt x="2" y="63"/>
                        </a:lnTo>
                        <a:lnTo>
                          <a:pt x="0" y="51"/>
                        </a:lnTo>
                        <a:lnTo>
                          <a:pt x="0" y="34"/>
                        </a:lnTo>
                        <a:lnTo>
                          <a:pt x="0" y="17"/>
                        </a:lnTo>
                        <a:lnTo>
                          <a:pt x="2" y="4"/>
                        </a:lnTo>
                        <a:lnTo>
                          <a:pt x="3" y="0"/>
                        </a:lnTo>
                        <a:close/>
                      </a:path>
                    </a:pathLst>
                  </a:custGeom>
                  <a:solidFill>
                    <a:srgbClr val="E8DFB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80" name="Freeform 23">
                    <a:extLst>
                      <a:ext uri="{FF2B5EF4-FFF2-40B4-BE49-F238E27FC236}">
                        <a16:creationId xmlns:a16="http://schemas.microsoft.com/office/drawing/2014/main" id="{CB5F5688-CF0B-30FC-5512-6C29C885E0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22988" y="3832226"/>
                    <a:ext cx="166688" cy="166688"/>
                  </a:xfrm>
                  <a:custGeom>
                    <a:avLst/>
                    <a:gdLst>
                      <a:gd name="T0" fmla="*/ 106 w 211"/>
                      <a:gd name="T1" fmla="*/ 0 h 210"/>
                      <a:gd name="T2" fmla="*/ 134 w 211"/>
                      <a:gd name="T3" fmla="*/ 3 h 210"/>
                      <a:gd name="T4" fmla="*/ 159 w 211"/>
                      <a:gd name="T5" fmla="*/ 14 h 210"/>
                      <a:gd name="T6" fmla="*/ 180 w 211"/>
                      <a:gd name="T7" fmla="*/ 30 h 210"/>
                      <a:gd name="T8" fmla="*/ 196 w 211"/>
                      <a:gd name="T9" fmla="*/ 52 h 210"/>
                      <a:gd name="T10" fmla="*/ 207 w 211"/>
                      <a:gd name="T11" fmla="*/ 76 h 210"/>
                      <a:gd name="T12" fmla="*/ 211 w 211"/>
                      <a:gd name="T13" fmla="*/ 104 h 210"/>
                      <a:gd name="T14" fmla="*/ 207 w 211"/>
                      <a:gd name="T15" fmla="*/ 134 h 210"/>
                      <a:gd name="T16" fmla="*/ 196 w 211"/>
                      <a:gd name="T17" fmla="*/ 159 h 210"/>
                      <a:gd name="T18" fmla="*/ 180 w 211"/>
                      <a:gd name="T19" fmla="*/ 181 h 210"/>
                      <a:gd name="T20" fmla="*/ 159 w 211"/>
                      <a:gd name="T21" fmla="*/ 196 h 210"/>
                      <a:gd name="T22" fmla="*/ 134 w 211"/>
                      <a:gd name="T23" fmla="*/ 207 h 210"/>
                      <a:gd name="T24" fmla="*/ 106 w 211"/>
                      <a:gd name="T25" fmla="*/ 210 h 210"/>
                      <a:gd name="T26" fmla="*/ 78 w 211"/>
                      <a:gd name="T27" fmla="*/ 207 h 210"/>
                      <a:gd name="T28" fmla="*/ 51 w 211"/>
                      <a:gd name="T29" fmla="*/ 196 h 210"/>
                      <a:gd name="T30" fmla="*/ 31 w 211"/>
                      <a:gd name="T31" fmla="*/ 181 h 210"/>
                      <a:gd name="T32" fmla="*/ 14 w 211"/>
                      <a:gd name="T33" fmla="*/ 159 h 210"/>
                      <a:gd name="T34" fmla="*/ 3 w 211"/>
                      <a:gd name="T35" fmla="*/ 134 h 210"/>
                      <a:gd name="T36" fmla="*/ 0 w 211"/>
                      <a:gd name="T37" fmla="*/ 104 h 210"/>
                      <a:gd name="T38" fmla="*/ 3 w 211"/>
                      <a:gd name="T39" fmla="*/ 76 h 210"/>
                      <a:gd name="T40" fmla="*/ 14 w 211"/>
                      <a:gd name="T41" fmla="*/ 52 h 210"/>
                      <a:gd name="T42" fmla="*/ 31 w 211"/>
                      <a:gd name="T43" fmla="*/ 30 h 210"/>
                      <a:gd name="T44" fmla="*/ 51 w 211"/>
                      <a:gd name="T45" fmla="*/ 14 h 210"/>
                      <a:gd name="T46" fmla="*/ 78 w 211"/>
                      <a:gd name="T47" fmla="*/ 3 h 210"/>
                      <a:gd name="T48" fmla="*/ 106 w 211"/>
                      <a:gd name="T49" fmla="*/ 0 h 2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11" h="210">
                        <a:moveTo>
                          <a:pt x="106" y="0"/>
                        </a:moveTo>
                        <a:lnTo>
                          <a:pt x="134" y="3"/>
                        </a:lnTo>
                        <a:lnTo>
                          <a:pt x="159" y="14"/>
                        </a:lnTo>
                        <a:lnTo>
                          <a:pt x="180" y="30"/>
                        </a:lnTo>
                        <a:lnTo>
                          <a:pt x="196" y="52"/>
                        </a:lnTo>
                        <a:lnTo>
                          <a:pt x="207" y="76"/>
                        </a:lnTo>
                        <a:lnTo>
                          <a:pt x="211" y="104"/>
                        </a:lnTo>
                        <a:lnTo>
                          <a:pt x="207" y="134"/>
                        </a:lnTo>
                        <a:lnTo>
                          <a:pt x="196" y="159"/>
                        </a:lnTo>
                        <a:lnTo>
                          <a:pt x="180" y="181"/>
                        </a:lnTo>
                        <a:lnTo>
                          <a:pt x="159" y="196"/>
                        </a:lnTo>
                        <a:lnTo>
                          <a:pt x="134" y="207"/>
                        </a:lnTo>
                        <a:lnTo>
                          <a:pt x="106" y="210"/>
                        </a:lnTo>
                        <a:lnTo>
                          <a:pt x="78" y="207"/>
                        </a:lnTo>
                        <a:lnTo>
                          <a:pt x="51" y="196"/>
                        </a:lnTo>
                        <a:lnTo>
                          <a:pt x="31" y="181"/>
                        </a:lnTo>
                        <a:lnTo>
                          <a:pt x="14" y="159"/>
                        </a:lnTo>
                        <a:lnTo>
                          <a:pt x="3" y="134"/>
                        </a:lnTo>
                        <a:lnTo>
                          <a:pt x="0" y="104"/>
                        </a:lnTo>
                        <a:lnTo>
                          <a:pt x="3" y="76"/>
                        </a:lnTo>
                        <a:lnTo>
                          <a:pt x="14" y="52"/>
                        </a:lnTo>
                        <a:lnTo>
                          <a:pt x="31" y="30"/>
                        </a:lnTo>
                        <a:lnTo>
                          <a:pt x="51" y="14"/>
                        </a:lnTo>
                        <a:lnTo>
                          <a:pt x="78" y="3"/>
                        </a:lnTo>
                        <a:lnTo>
                          <a:pt x="106" y="0"/>
                        </a:lnTo>
                        <a:close/>
                      </a:path>
                    </a:pathLst>
                  </a:custGeom>
                  <a:solidFill>
                    <a:srgbClr val="596273">
                      <a:lumMod val="75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</p:grpSp>
            <p:sp>
              <p:nvSpPr>
                <p:cNvPr id="64" name="Oval 61">
                  <a:extLst>
                    <a:ext uri="{FF2B5EF4-FFF2-40B4-BE49-F238E27FC236}">
                      <a16:creationId xmlns:a16="http://schemas.microsoft.com/office/drawing/2014/main" id="{5AC5ADD3-33E0-33EA-8D1D-C57146D94861}"/>
                    </a:ext>
                  </a:extLst>
                </p:cNvPr>
                <p:cNvSpPr/>
                <p:nvPr/>
              </p:nvSpPr>
              <p:spPr>
                <a:xfrm>
                  <a:off x="4230039" y="5753504"/>
                  <a:ext cx="6134713" cy="605661"/>
                </a:xfrm>
                <a:prstGeom prst="ellipse">
                  <a:avLst/>
                </a:prstGeom>
                <a:gradFill flip="none" rotWithShape="1">
                  <a:gsLst>
                    <a:gs pos="11000">
                      <a:sysClr val="windowText" lastClr="000000">
                        <a:alpha val="10000"/>
                      </a:sysClr>
                    </a:gs>
                    <a:gs pos="100000">
                      <a:sysClr val="window" lastClr="FFFFFF">
                        <a:lumMod val="100000"/>
                        <a:alpha val="0"/>
                      </a:sys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p:grpSp>
          <p:grpSp>
            <p:nvGrpSpPr>
              <p:cNvPr id="32" name="Group 33">
                <a:extLst>
                  <a:ext uri="{FF2B5EF4-FFF2-40B4-BE49-F238E27FC236}">
                    <a16:creationId xmlns:a16="http://schemas.microsoft.com/office/drawing/2014/main" id="{30D76679-1536-C52D-3B5B-4AB4EB957D06}"/>
                  </a:ext>
                </a:extLst>
              </p:cNvPr>
              <p:cNvGrpSpPr/>
              <p:nvPr/>
            </p:nvGrpSpPr>
            <p:grpSpPr>
              <a:xfrm>
                <a:off x="10409528" y="5790958"/>
                <a:ext cx="513786" cy="549955"/>
                <a:chOff x="3754395" y="5494387"/>
                <a:chExt cx="423906" cy="350835"/>
              </a:xfrm>
              <a:solidFill>
                <a:schemeClr val="bg1"/>
              </a:solidFill>
            </p:grpSpPr>
            <p:sp>
              <p:nvSpPr>
                <p:cNvPr id="41" name="Freeform 5">
                  <a:extLst>
                    <a:ext uri="{FF2B5EF4-FFF2-40B4-BE49-F238E27FC236}">
                      <a16:creationId xmlns:a16="http://schemas.microsoft.com/office/drawing/2014/main" id="{6F7956A6-9510-06E2-A7DD-B2A87CB8592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54395" y="5603920"/>
                  <a:ext cx="104775" cy="125413"/>
                </a:xfrm>
                <a:custGeom>
                  <a:avLst/>
                  <a:gdLst>
                    <a:gd name="T0" fmla="*/ 28 w 28"/>
                    <a:gd name="T1" fmla="*/ 31 h 33"/>
                    <a:gd name="T2" fmla="*/ 27 w 28"/>
                    <a:gd name="T3" fmla="*/ 32 h 33"/>
                    <a:gd name="T4" fmla="*/ 19 w 28"/>
                    <a:gd name="T5" fmla="*/ 32 h 33"/>
                    <a:gd name="T6" fmla="*/ 17 w 28"/>
                    <a:gd name="T7" fmla="*/ 29 h 33"/>
                    <a:gd name="T8" fmla="*/ 17 w 28"/>
                    <a:gd name="T9" fmla="*/ 29 h 33"/>
                    <a:gd name="T10" fmla="*/ 17 w 28"/>
                    <a:gd name="T11" fmla="*/ 29 h 33"/>
                    <a:gd name="T12" fmla="*/ 9 w 28"/>
                    <a:gd name="T13" fmla="*/ 33 h 33"/>
                    <a:gd name="T14" fmla="*/ 0 w 28"/>
                    <a:gd name="T15" fmla="*/ 23 h 33"/>
                    <a:gd name="T16" fmla="*/ 15 w 28"/>
                    <a:gd name="T17" fmla="*/ 13 h 33"/>
                    <a:gd name="T18" fmla="*/ 16 w 28"/>
                    <a:gd name="T19" fmla="*/ 13 h 33"/>
                    <a:gd name="T20" fmla="*/ 16 w 28"/>
                    <a:gd name="T21" fmla="*/ 11 h 33"/>
                    <a:gd name="T22" fmla="*/ 12 w 28"/>
                    <a:gd name="T23" fmla="*/ 6 h 33"/>
                    <a:gd name="T24" fmla="*/ 6 w 28"/>
                    <a:gd name="T25" fmla="*/ 7 h 33"/>
                    <a:gd name="T26" fmla="*/ 4 w 28"/>
                    <a:gd name="T27" fmla="*/ 8 h 33"/>
                    <a:gd name="T28" fmla="*/ 3 w 28"/>
                    <a:gd name="T29" fmla="*/ 7 h 33"/>
                    <a:gd name="T30" fmla="*/ 2 w 28"/>
                    <a:gd name="T31" fmla="*/ 4 h 33"/>
                    <a:gd name="T32" fmla="*/ 3 w 28"/>
                    <a:gd name="T33" fmla="*/ 2 h 33"/>
                    <a:gd name="T34" fmla="*/ 13 w 28"/>
                    <a:gd name="T35" fmla="*/ 0 h 33"/>
                    <a:gd name="T36" fmla="*/ 24 w 28"/>
                    <a:gd name="T37" fmla="*/ 10 h 33"/>
                    <a:gd name="T38" fmla="*/ 24 w 28"/>
                    <a:gd name="T39" fmla="*/ 21 h 33"/>
                    <a:gd name="T40" fmla="*/ 24 w 28"/>
                    <a:gd name="T41" fmla="*/ 26 h 33"/>
                    <a:gd name="T42" fmla="*/ 24 w 28"/>
                    <a:gd name="T43" fmla="*/ 26 h 33"/>
                    <a:gd name="T44" fmla="*/ 27 w 28"/>
                    <a:gd name="T45" fmla="*/ 26 h 33"/>
                    <a:gd name="T46" fmla="*/ 28 w 28"/>
                    <a:gd name="T47" fmla="*/ 27 h 33"/>
                    <a:gd name="T48" fmla="*/ 28 w 28"/>
                    <a:gd name="T49" fmla="*/ 31 h 33"/>
                    <a:gd name="T50" fmla="*/ 16 w 28"/>
                    <a:gd name="T51" fmla="*/ 18 h 33"/>
                    <a:gd name="T52" fmla="*/ 16 w 28"/>
                    <a:gd name="T53" fmla="*/ 18 h 33"/>
                    <a:gd name="T54" fmla="*/ 9 w 28"/>
                    <a:gd name="T55" fmla="*/ 19 h 33"/>
                    <a:gd name="T56" fmla="*/ 7 w 28"/>
                    <a:gd name="T57" fmla="*/ 23 h 33"/>
                    <a:gd name="T58" fmla="*/ 11 w 28"/>
                    <a:gd name="T59" fmla="*/ 27 h 33"/>
                    <a:gd name="T60" fmla="*/ 16 w 28"/>
                    <a:gd name="T61" fmla="*/ 25 h 33"/>
                    <a:gd name="T62" fmla="*/ 16 w 28"/>
                    <a:gd name="T63" fmla="*/ 1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8" h="33">
                      <a:moveTo>
                        <a:pt x="28" y="31"/>
                      </a:moveTo>
                      <a:cubicBezTo>
                        <a:pt x="28" y="31"/>
                        <a:pt x="28" y="32"/>
                        <a:pt x="27" y="32"/>
                      </a:cubicBezTo>
                      <a:cubicBezTo>
                        <a:pt x="19" y="32"/>
                        <a:pt x="19" y="32"/>
                        <a:pt x="19" y="32"/>
                      </a:cubicBezTo>
                      <a:cubicBezTo>
                        <a:pt x="18" y="32"/>
                        <a:pt x="17" y="31"/>
                        <a:pt x="17" y="29"/>
                      </a:cubicBezTo>
                      <a:cubicBezTo>
                        <a:pt x="17" y="29"/>
                        <a:pt x="17" y="29"/>
                        <a:pt x="17" y="29"/>
                      </a:cubicBezTo>
                      <a:cubicBezTo>
                        <a:pt x="17" y="29"/>
                        <a:pt x="17" y="29"/>
                        <a:pt x="17" y="29"/>
                      </a:cubicBezTo>
                      <a:cubicBezTo>
                        <a:pt x="15" y="31"/>
                        <a:pt x="13" y="33"/>
                        <a:pt x="9" y="33"/>
                      </a:cubicBezTo>
                      <a:cubicBezTo>
                        <a:pt x="4" y="33"/>
                        <a:pt x="0" y="30"/>
                        <a:pt x="0" y="23"/>
                      </a:cubicBezTo>
                      <a:cubicBezTo>
                        <a:pt x="0" y="15"/>
                        <a:pt x="6" y="13"/>
                        <a:pt x="15" y="13"/>
                      </a:cubicBezTo>
                      <a:cubicBezTo>
                        <a:pt x="16" y="13"/>
                        <a:pt x="16" y="13"/>
                        <a:pt x="16" y="13"/>
                      </a:cubicBezTo>
                      <a:cubicBezTo>
                        <a:pt x="16" y="11"/>
                        <a:pt x="16" y="11"/>
                        <a:pt x="16" y="11"/>
                      </a:cubicBezTo>
                      <a:cubicBezTo>
                        <a:pt x="16" y="9"/>
                        <a:pt x="16" y="6"/>
                        <a:pt x="12" y="6"/>
                      </a:cubicBezTo>
                      <a:cubicBezTo>
                        <a:pt x="9" y="6"/>
                        <a:pt x="7" y="7"/>
                        <a:pt x="6" y="7"/>
                      </a:cubicBezTo>
                      <a:cubicBezTo>
                        <a:pt x="5" y="8"/>
                        <a:pt x="4" y="8"/>
                        <a:pt x="4" y="8"/>
                      </a:cubicBezTo>
                      <a:cubicBezTo>
                        <a:pt x="3" y="8"/>
                        <a:pt x="3" y="8"/>
                        <a:pt x="3" y="7"/>
                      </a:cubicBezTo>
                      <a:cubicBezTo>
                        <a:pt x="2" y="4"/>
                        <a:pt x="2" y="4"/>
                        <a:pt x="2" y="4"/>
                      </a:cubicBezTo>
                      <a:cubicBezTo>
                        <a:pt x="2" y="3"/>
                        <a:pt x="1" y="2"/>
                        <a:pt x="3" y="2"/>
                      </a:cubicBezTo>
                      <a:cubicBezTo>
                        <a:pt x="5" y="1"/>
                        <a:pt x="8" y="0"/>
                        <a:pt x="13" y="0"/>
                      </a:cubicBezTo>
                      <a:cubicBezTo>
                        <a:pt x="22" y="0"/>
                        <a:pt x="24" y="6"/>
                        <a:pt x="24" y="10"/>
                      </a:cubicBezTo>
                      <a:cubicBezTo>
                        <a:pt x="24" y="21"/>
                        <a:pt x="24" y="21"/>
                        <a:pt x="24" y="21"/>
                      </a:cubicBezTo>
                      <a:cubicBezTo>
                        <a:pt x="24" y="24"/>
                        <a:pt x="24" y="24"/>
                        <a:pt x="24" y="26"/>
                      </a:cubicBezTo>
                      <a:cubicBezTo>
                        <a:pt x="24" y="26"/>
                        <a:pt x="24" y="26"/>
                        <a:pt x="24" y="26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8" y="26"/>
                        <a:pt x="28" y="27"/>
                        <a:pt x="28" y="27"/>
                      </a:cubicBezTo>
                      <a:lnTo>
                        <a:pt x="28" y="31"/>
                      </a:lnTo>
                      <a:close/>
                      <a:moveTo>
                        <a:pt x="16" y="18"/>
                      </a:moveTo>
                      <a:cubicBezTo>
                        <a:pt x="16" y="18"/>
                        <a:pt x="16" y="18"/>
                        <a:pt x="16" y="18"/>
                      </a:cubicBezTo>
                      <a:cubicBezTo>
                        <a:pt x="14" y="18"/>
                        <a:pt x="11" y="18"/>
                        <a:pt x="9" y="19"/>
                      </a:cubicBezTo>
                      <a:cubicBezTo>
                        <a:pt x="8" y="20"/>
                        <a:pt x="7" y="21"/>
                        <a:pt x="7" y="23"/>
                      </a:cubicBezTo>
                      <a:cubicBezTo>
                        <a:pt x="7" y="25"/>
                        <a:pt x="9" y="27"/>
                        <a:pt x="11" y="27"/>
                      </a:cubicBezTo>
                      <a:cubicBezTo>
                        <a:pt x="13" y="27"/>
                        <a:pt x="15" y="26"/>
                        <a:pt x="16" y="25"/>
                      </a:cubicBezTo>
                      <a:lnTo>
                        <a:pt x="16" y="18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Freeform 6">
                  <a:extLst>
                    <a:ext uri="{FF2B5EF4-FFF2-40B4-BE49-F238E27FC236}">
                      <a16:creationId xmlns:a16="http://schemas.microsoft.com/office/drawing/2014/main" id="{F52B7BFA-697B-513F-838D-414E94E71A6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862348" y="5683291"/>
                  <a:ext cx="76200" cy="112713"/>
                </a:xfrm>
                <a:custGeom>
                  <a:avLst/>
                  <a:gdLst>
                    <a:gd name="T0" fmla="*/ 8 w 20"/>
                    <a:gd name="T1" fmla="*/ 10 h 30"/>
                    <a:gd name="T2" fmla="*/ 8 w 20"/>
                    <a:gd name="T3" fmla="*/ 10 h 30"/>
                    <a:gd name="T4" fmla="*/ 13 w 20"/>
                    <a:gd name="T5" fmla="*/ 8 h 30"/>
                    <a:gd name="T6" fmla="*/ 20 w 20"/>
                    <a:gd name="T7" fmla="*/ 19 h 30"/>
                    <a:gd name="T8" fmla="*/ 12 w 20"/>
                    <a:gd name="T9" fmla="*/ 30 h 30"/>
                    <a:gd name="T10" fmla="*/ 7 w 20"/>
                    <a:gd name="T11" fmla="*/ 28 h 30"/>
                    <a:gd name="T12" fmla="*/ 7 w 20"/>
                    <a:gd name="T13" fmla="*/ 28 h 30"/>
                    <a:gd name="T14" fmla="*/ 7 w 20"/>
                    <a:gd name="T15" fmla="*/ 28 h 30"/>
                    <a:gd name="T16" fmla="*/ 5 w 20"/>
                    <a:gd name="T17" fmla="*/ 30 h 30"/>
                    <a:gd name="T18" fmla="*/ 2 w 20"/>
                    <a:gd name="T19" fmla="*/ 29 h 30"/>
                    <a:gd name="T20" fmla="*/ 2 w 20"/>
                    <a:gd name="T21" fmla="*/ 29 h 30"/>
                    <a:gd name="T22" fmla="*/ 2 w 20"/>
                    <a:gd name="T23" fmla="*/ 29 h 30"/>
                    <a:gd name="T24" fmla="*/ 3 w 20"/>
                    <a:gd name="T25" fmla="*/ 24 h 30"/>
                    <a:gd name="T26" fmla="*/ 3 w 20"/>
                    <a:gd name="T27" fmla="*/ 4 h 30"/>
                    <a:gd name="T28" fmla="*/ 1 w 20"/>
                    <a:gd name="T29" fmla="*/ 4 h 30"/>
                    <a:gd name="T30" fmla="*/ 0 w 20"/>
                    <a:gd name="T31" fmla="*/ 3 h 30"/>
                    <a:gd name="T32" fmla="*/ 0 w 20"/>
                    <a:gd name="T33" fmla="*/ 0 h 30"/>
                    <a:gd name="T34" fmla="*/ 1 w 20"/>
                    <a:gd name="T35" fmla="*/ 0 h 30"/>
                    <a:gd name="T36" fmla="*/ 7 w 20"/>
                    <a:gd name="T37" fmla="*/ 0 h 30"/>
                    <a:gd name="T38" fmla="*/ 8 w 20"/>
                    <a:gd name="T39" fmla="*/ 0 h 30"/>
                    <a:gd name="T40" fmla="*/ 8 w 20"/>
                    <a:gd name="T41" fmla="*/ 10 h 30"/>
                    <a:gd name="T42" fmla="*/ 8 w 20"/>
                    <a:gd name="T43" fmla="*/ 25 h 30"/>
                    <a:gd name="T44" fmla="*/ 10 w 20"/>
                    <a:gd name="T45" fmla="*/ 26 h 30"/>
                    <a:gd name="T46" fmla="*/ 15 w 20"/>
                    <a:gd name="T47" fmla="*/ 19 h 30"/>
                    <a:gd name="T48" fmla="*/ 11 w 20"/>
                    <a:gd name="T49" fmla="*/ 12 h 30"/>
                    <a:gd name="T50" fmla="*/ 8 w 20"/>
                    <a:gd name="T51" fmla="*/ 14 h 30"/>
                    <a:gd name="T52" fmla="*/ 8 w 20"/>
                    <a:gd name="T53" fmla="*/ 14 h 30"/>
                    <a:gd name="T54" fmla="*/ 8 w 20"/>
                    <a:gd name="T55" fmla="*/ 25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0" h="30">
                      <a:moveTo>
                        <a:pt x="8" y="10"/>
                      </a:move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9" y="9"/>
                        <a:pt x="11" y="8"/>
                        <a:pt x="13" y="8"/>
                      </a:cubicBezTo>
                      <a:cubicBezTo>
                        <a:pt x="17" y="8"/>
                        <a:pt x="20" y="10"/>
                        <a:pt x="20" y="19"/>
                      </a:cubicBezTo>
                      <a:cubicBezTo>
                        <a:pt x="20" y="28"/>
                        <a:pt x="15" y="30"/>
                        <a:pt x="12" y="30"/>
                      </a:cubicBezTo>
                      <a:cubicBezTo>
                        <a:pt x="9" y="30"/>
                        <a:pt x="8" y="29"/>
                        <a:pt x="7" y="28"/>
                      </a:cubicBezTo>
                      <a:cubicBezTo>
                        <a:pt x="7" y="28"/>
                        <a:pt x="7" y="28"/>
                        <a:pt x="7" y="28"/>
                      </a:cubicBezTo>
                      <a:cubicBezTo>
                        <a:pt x="7" y="28"/>
                        <a:pt x="7" y="28"/>
                        <a:pt x="7" y="28"/>
                      </a:cubicBezTo>
                      <a:cubicBezTo>
                        <a:pt x="6" y="30"/>
                        <a:pt x="6" y="30"/>
                        <a:pt x="5" y="30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8"/>
                        <a:pt x="3" y="28"/>
                        <a:pt x="3" y="24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0" y="4"/>
                        <a:pt x="0" y="4"/>
                        <a:pt x="0" y="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lnTo>
                        <a:pt x="8" y="10"/>
                      </a:lnTo>
                      <a:close/>
                      <a:moveTo>
                        <a:pt x="8" y="25"/>
                      </a:moveTo>
                      <a:cubicBezTo>
                        <a:pt x="9" y="26"/>
                        <a:pt x="10" y="26"/>
                        <a:pt x="10" y="26"/>
                      </a:cubicBezTo>
                      <a:cubicBezTo>
                        <a:pt x="14" y="26"/>
                        <a:pt x="15" y="22"/>
                        <a:pt x="15" y="19"/>
                      </a:cubicBezTo>
                      <a:cubicBezTo>
                        <a:pt x="15" y="16"/>
                        <a:pt x="15" y="12"/>
                        <a:pt x="11" y="12"/>
                      </a:cubicBezTo>
                      <a:cubicBezTo>
                        <a:pt x="10" y="12"/>
                        <a:pt x="9" y="13"/>
                        <a:pt x="8" y="14"/>
                      </a:cubicBezTo>
                      <a:cubicBezTo>
                        <a:pt x="8" y="14"/>
                        <a:pt x="8" y="14"/>
                        <a:pt x="8" y="14"/>
                      </a:cubicBezTo>
                      <a:lnTo>
                        <a:pt x="8" y="2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" name="Freeform 7">
                  <a:extLst>
                    <a:ext uri="{FF2B5EF4-FFF2-40B4-BE49-F238E27FC236}">
                      <a16:creationId xmlns:a16="http://schemas.microsoft.com/office/drawing/2014/main" id="{6C54D4C2-4CAE-49D3-CEAF-7AA321560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49701" y="5724525"/>
                  <a:ext cx="71438" cy="106363"/>
                </a:xfrm>
                <a:custGeom>
                  <a:avLst/>
                  <a:gdLst>
                    <a:gd name="T0" fmla="*/ 18 w 19"/>
                    <a:gd name="T1" fmla="*/ 25 h 28"/>
                    <a:gd name="T2" fmla="*/ 19 w 19"/>
                    <a:gd name="T3" fmla="*/ 26 h 28"/>
                    <a:gd name="T4" fmla="*/ 11 w 19"/>
                    <a:gd name="T5" fmla="*/ 28 h 28"/>
                    <a:gd name="T6" fmla="*/ 0 w 19"/>
                    <a:gd name="T7" fmla="*/ 15 h 28"/>
                    <a:gd name="T8" fmla="*/ 12 w 19"/>
                    <a:gd name="T9" fmla="*/ 0 h 28"/>
                    <a:gd name="T10" fmla="*/ 18 w 19"/>
                    <a:gd name="T11" fmla="*/ 3 h 28"/>
                    <a:gd name="T12" fmla="*/ 18 w 19"/>
                    <a:gd name="T13" fmla="*/ 10 h 28"/>
                    <a:gd name="T14" fmla="*/ 18 w 19"/>
                    <a:gd name="T15" fmla="*/ 10 h 28"/>
                    <a:gd name="T16" fmla="*/ 14 w 19"/>
                    <a:gd name="T17" fmla="*/ 10 h 28"/>
                    <a:gd name="T18" fmla="*/ 13 w 19"/>
                    <a:gd name="T19" fmla="*/ 10 h 28"/>
                    <a:gd name="T20" fmla="*/ 13 w 19"/>
                    <a:gd name="T21" fmla="*/ 6 h 28"/>
                    <a:gd name="T22" fmla="*/ 12 w 19"/>
                    <a:gd name="T23" fmla="*/ 6 h 28"/>
                    <a:gd name="T24" fmla="*/ 7 w 19"/>
                    <a:gd name="T25" fmla="*/ 14 h 28"/>
                    <a:gd name="T26" fmla="*/ 12 w 19"/>
                    <a:gd name="T27" fmla="*/ 22 h 28"/>
                    <a:gd name="T28" fmla="*/ 16 w 19"/>
                    <a:gd name="T29" fmla="*/ 22 h 28"/>
                    <a:gd name="T30" fmla="*/ 17 w 19"/>
                    <a:gd name="T31" fmla="*/ 21 h 28"/>
                    <a:gd name="T32" fmla="*/ 17 w 19"/>
                    <a:gd name="T33" fmla="*/ 22 h 28"/>
                    <a:gd name="T34" fmla="*/ 18 w 19"/>
                    <a:gd name="T35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9" h="28">
                      <a:moveTo>
                        <a:pt x="18" y="25"/>
                      </a:moveTo>
                      <a:cubicBezTo>
                        <a:pt x="19" y="25"/>
                        <a:pt x="19" y="25"/>
                        <a:pt x="19" y="26"/>
                      </a:cubicBezTo>
                      <a:cubicBezTo>
                        <a:pt x="19" y="27"/>
                        <a:pt x="14" y="28"/>
                        <a:pt x="11" y="28"/>
                      </a:cubicBezTo>
                      <a:cubicBezTo>
                        <a:pt x="0" y="28"/>
                        <a:pt x="0" y="18"/>
                        <a:pt x="0" y="15"/>
                      </a:cubicBezTo>
                      <a:cubicBezTo>
                        <a:pt x="0" y="3"/>
                        <a:pt x="7" y="0"/>
                        <a:pt x="12" y="0"/>
                      </a:cubicBezTo>
                      <a:cubicBezTo>
                        <a:pt x="14" y="0"/>
                        <a:pt x="18" y="1"/>
                        <a:pt x="18" y="3"/>
                      </a:cubicBezTo>
                      <a:cubicBezTo>
                        <a:pt x="18" y="10"/>
                        <a:pt x="18" y="10"/>
                        <a:pt x="18" y="10"/>
                      </a:cubicBezTo>
                      <a:cubicBezTo>
                        <a:pt x="18" y="10"/>
                        <a:pt x="18" y="10"/>
                        <a:pt x="18" y="10"/>
                      </a:cubicBezTo>
                      <a:cubicBezTo>
                        <a:pt x="14" y="10"/>
                        <a:pt x="14" y="10"/>
                        <a:pt x="14" y="10"/>
                      </a:cubicBezTo>
                      <a:cubicBezTo>
                        <a:pt x="14" y="10"/>
                        <a:pt x="13" y="10"/>
                        <a:pt x="13" y="10"/>
                      </a:cubicBezTo>
                      <a:cubicBezTo>
                        <a:pt x="13" y="6"/>
                        <a:pt x="13" y="6"/>
                        <a:pt x="13" y="6"/>
                      </a:cubicBezTo>
                      <a:cubicBezTo>
                        <a:pt x="13" y="6"/>
                        <a:pt x="12" y="6"/>
                        <a:pt x="12" y="6"/>
                      </a:cubicBezTo>
                      <a:cubicBezTo>
                        <a:pt x="9" y="6"/>
                        <a:pt x="7" y="7"/>
                        <a:pt x="7" y="14"/>
                      </a:cubicBezTo>
                      <a:cubicBezTo>
                        <a:pt x="7" y="17"/>
                        <a:pt x="7" y="22"/>
                        <a:pt x="12" y="22"/>
                      </a:cubicBezTo>
                      <a:cubicBezTo>
                        <a:pt x="14" y="22"/>
                        <a:pt x="15" y="22"/>
                        <a:pt x="16" y="22"/>
                      </a:cubicBezTo>
                      <a:cubicBezTo>
                        <a:pt x="16" y="21"/>
                        <a:pt x="17" y="21"/>
                        <a:pt x="17" y="21"/>
                      </a:cubicBezTo>
                      <a:cubicBezTo>
                        <a:pt x="17" y="21"/>
                        <a:pt x="17" y="22"/>
                        <a:pt x="17" y="22"/>
                      </a:cubicBezTo>
                      <a:lnTo>
                        <a:pt x="18" y="2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Freeform 8">
                  <a:extLst>
                    <a:ext uri="{FF2B5EF4-FFF2-40B4-BE49-F238E27FC236}">
                      <a16:creationId xmlns:a16="http://schemas.microsoft.com/office/drawing/2014/main" id="{5D4AA2A7-1C44-68B7-7222-BAD0DE2D097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54432" y="5543595"/>
                  <a:ext cx="76200" cy="117475"/>
                </a:xfrm>
                <a:custGeom>
                  <a:avLst/>
                  <a:gdLst>
                    <a:gd name="T0" fmla="*/ 20 w 20"/>
                    <a:gd name="T1" fmla="*/ 29 h 31"/>
                    <a:gd name="T2" fmla="*/ 20 w 20"/>
                    <a:gd name="T3" fmla="*/ 30 h 31"/>
                    <a:gd name="T4" fmla="*/ 14 w 20"/>
                    <a:gd name="T5" fmla="*/ 30 h 31"/>
                    <a:gd name="T6" fmla="*/ 13 w 20"/>
                    <a:gd name="T7" fmla="*/ 29 h 31"/>
                    <a:gd name="T8" fmla="*/ 13 w 20"/>
                    <a:gd name="T9" fmla="*/ 28 h 31"/>
                    <a:gd name="T10" fmla="*/ 13 w 20"/>
                    <a:gd name="T11" fmla="*/ 29 h 31"/>
                    <a:gd name="T12" fmla="*/ 7 w 20"/>
                    <a:gd name="T13" fmla="*/ 31 h 31"/>
                    <a:gd name="T14" fmla="*/ 0 w 20"/>
                    <a:gd name="T15" fmla="*/ 21 h 31"/>
                    <a:gd name="T16" fmla="*/ 3 w 20"/>
                    <a:gd name="T17" fmla="*/ 11 h 31"/>
                    <a:gd name="T18" fmla="*/ 8 w 20"/>
                    <a:gd name="T19" fmla="*/ 9 h 31"/>
                    <a:gd name="T20" fmla="*/ 12 w 20"/>
                    <a:gd name="T21" fmla="*/ 10 h 31"/>
                    <a:gd name="T22" fmla="*/ 12 w 20"/>
                    <a:gd name="T23" fmla="*/ 10 h 31"/>
                    <a:gd name="T24" fmla="*/ 12 w 20"/>
                    <a:gd name="T25" fmla="*/ 4 h 31"/>
                    <a:gd name="T26" fmla="*/ 10 w 20"/>
                    <a:gd name="T27" fmla="*/ 4 h 31"/>
                    <a:gd name="T28" fmla="*/ 10 w 20"/>
                    <a:gd name="T29" fmla="*/ 4 h 31"/>
                    <a:gd name="T30" fmla="*/ 10 w 20"/>
                    <a:gd name="T31" fmla="*/ 1 h 31"/>
                    <a:gd name="T32" fmla="*/ 10 w 20"/>
                    <a:gd name="T33" fmla="*/ 0 h 31"/>
                    <a:gd name="T34" fmla="*/ 17 w 20"/>
                    <a:gd name="T35" fmla="*/ 0 h 31"/>
                    <a:gd name="T36" fmla="*/ 17 w 20"/>
                    <a:gd name="T37" fmla="*/ 1 h 31"/>
                    <a:gd name="T38" fmla="*/ 17 w 20"/>
                    <a:gd name="T39" fmla="*/ 23 h 31"/>
                    <a:gd name="T40" fmla="*/ 18 w 20"/>
                    <a:gd name="T41" fmla="*/ 26 h 31"/>
                    <a:gd name="T42" fmla="*/ 20 w 20"/>
                    <a:gd name="T43" fmla="*/ 26 h 31"/>
                    <a:gd name="T44" fmla="*/ 20 w 20"/>
                    <a:gd name="T45" fmla="*/ 27 h 31"/>
                    <a:gd name="T46" fmla="*/ 20 w 20"/>
                    <a:gd name="T47" fmla="*/ 29 h 31"/>
                    <a:gd name="T48" fmla="*/ 12 w 20"/>
                    <a:gd name="T49" fmla="*/ 14 h 31"/>
                    <a:gd name="T50" fmla="*/ 12 w 20"/>
                    <a:gd name="T51" fmla="*/ 14 h 31"/>
                    <a:gd name="T52" fmla="*/ 9 w 20"/>
                    <a:gd name="T53" fmla="*/ 13 h 31"/>
                    <a:gd name="T54" fmla="*/ 6 w 20"/>
                    <a:gd name="T55" fmla="*/ 15 h 31"/>
                    <a:gd name="T56" fmla="*/ 5 w 20"/>
                    <a:gd name="T57" fmla="*/ 20 h 31"/>
                    <a:gd name="T58" fmla="*/ 6 w 20"/>
                    <a:gd name="T59" fmla="*/ 25 h 31"/>
                    <a:gd name="T60" fmla="*/ 9 w 20"/>
                    <a:gd name="T61" fmla="*/ 26 h 31"/>
                    <a:gd name="T62" fmla="*/ 12 w 20"/>
                    <a:gd name="T63" fmla="*/ 25 h 31"/>
                    <a:gd name="T64" fmla="*/ 12 w 20"/>
                    <a:gd name="T65" fmla="*/ 14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0" h="31">
                      <a:moveTo>
                        <a:pt x="20" y="29"/>
                      </a:moveTo>
                      <a:cubicBezTo>
                        <a:pt x="20" y="30"/>
                        <a:pt x="20" y="30"/>
                        <a:pt x="20" y="30"/>
                      </a:cubicBezTo>
                      <a:cubicBezTo>
                        <a:pt x="14" y="30"/>
                        <a:pt x="14" y="30"/>
                        <a:pt x="14" y="30"/>
                      </a:cubicBezTo>
                      <a:cubicBezTo>
                        <a:pt x="14" y="30"/>
                        <a:pt x="13" y="30"/>
                        <a:pt x="13" y="29"/>
                      </a:cubicBezTo>
                      <a:cubicBezTo>
                        <a:pt x="13" y="28"/>
                        <a:pt x="13" y="28"/>
                        <a:pt x="13" y="28"/>
                      </a:cubicBezTo>
                      <a:cubicBezTo>
                        <a:pt x="13" y="29"/>
                        <a:pt x="13" y="29"/>
                        <a:pt x="13" y="29"/>
                      </a:cubicBezTo>
                      <a:cubicBezTo>
                        <a:pt x="11" y="30"/>
                        <a:pt x="9" y="31"/>
                        <a:pt x="7" y="31"/>
                      </a:cubicBezTo>
                      <a:cubicBezTo>
                        <a:pt x="1" y="31"/>
                        <a:pt x="0" y="23"/>
                        <a:pt x="0" y="21"/>
                      </a:cubicBezTo>
                      <a:cubicBezTo>
                        <a:pt x="0" y="18"/>
                        <a:pt x="0" y="14"/>
                        <a:pt x="3" y="11"/>
                      </a:cubicBezTo>
                      <a:cubicBezTo>
                        <a:pt x="4" y="10"/>
                        <a:pt x="5" y="9"/>
                        <a:pt x="8" y="9"/>
                      </a:cubicBezTo>
                      <a:cubicBezTo>
                        <a:pt x="10" y="9"/>
                        <a:pt x="12" y="10"/>
                        <a:pt x="12" y="10"/>
                      </a:cubicBezTo>
                      <a:cubicBezTo>
                        <a:pt x="12" y="10"/>
                        <a:pt x="12" y="10"/>
                        <a:pt x="12" y="10"/>
                      </a:cubicBezTo>
                      <a:cubicBezTo>
                        <a:pt x="12" y="4"/>
                        <a:pt x="12" y="4"/>
                        <a:pt x="12" y="4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18" y="0"/>
                        <a:pt x="17" y="1"/>
                        <a:pt x="17" y="1"/>
                      </a:cubicBezTo>
                      <a:cubicBezTo>
                        <a:pt x="17" y="23"/>
                        <a:pt x="17" y="23"/>
                        <a:pt x="17" y="23"/>
                      </a:cubicBezTo>
                      <a:cubicBezTo>
                        <a:pt x="17" y="25"/>
                        <a:pt x="18" y="26"/>
                        <a:pt x="18" y="26"/>
                      </a:cubicBezTo>
                      <a:cubicBezTo>
                        <a:pt x="20" y="26"/>
                        <a:pt x="20" y="26"/>
                        <a:pt x="20" y="26"/>
                      </a:cubicBezTo>
                      <a:cubicBezTo>
                        <a:pt x="20" y="26"/>
                        <a:pt x="20" y="26"/>
                        <a:pt x="20" y="27"/>
                      </a:cubicBezTo>
                      <a:lnTo>
                        <a:pt x="20" y="29"/>
                      </a:lnTo>
                      <a:close/>
                      <a:moveTo>
                        <a:pt x="12" y="14"/>
                      </a:moveTo>
                      <a:cubicBezTo>
                        <a:pt x="12" y="14"/>
                        <a:pt x="12" y="14"/>
                        <a:pt x="12" y="14"/>
                      </a:cubicBezTo>
                      <a:cubicBezTo>
                        <a:pt x="12" y="13"/>
                        <a:pt x="11" y="13"/>
                        <a:pt x="9" y="13"/>
                      </a:cubicBezTo>
                      <a:cubicBezTo>
                        <a:pt x="8" y="13"/>
                        <a:pt x="7" y="13"/>
                        <a:pt x="6" y="15"/>
                      </a:cubicBezTo>
                      <a:cubicBezTo>
                        <a:pt x="6" y="16"/>
                        <a:pt x="5" y="17"/>
                        <a:pt x="5" y="20"/>
                      </a:cubicBezTo>
                      <a:cubicBezTo>
                        <a:pt x="5" y="22"/>
                        <a:pt x="6" y="24"/>
                        <a:pt x="6" y="25"/>
                      </a:cubicBezTo>
                      <a:cubicBezTo>
                        <a:pt x="7" y="26"/>
                        <a:pt x="8" y="26"/>
                        <a:pt x="9" y="26"/>
                      </a:cubicBezTo>
                      <a:cubicBezTo>
                        <a:pt x="10" y="26"/>
                        <a:pt x="11" y="26"/>
                        <a:pt x="12" y="25"/>
                      </a:cubicBezTo>
                      <a:lnTo>
                        <a:pt x="12" y="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" name="Freeform 9">
                  <a:extLst>
                    <a:ext uri="{FF2B5EF4-FFF2-40B4-BE49-F238E27FC236}">
                      <a16:creationId xmlns:a16="http://schemas.microsoft.com/office/drawing/2014/main" id="{9EF14AD9-B514-A016-3440-033158E9D76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65545" y="5694404"/>
                  <a:ext cx="98425" cy="120650"/>
                </a:xfrm>
                <a:custGeom>
                  <a:avLst/>
                  <a:gdLst>
                    <a:gd name="T0" fmla="*/ 8 w 26"/>
                    <a:gd name="T1" fmla="*/ 18 h 32"/>
                    <a:gd name="T2" fmla="*/ 15 w 26"/>
                    <a:gd name="T3" fmla="*/ 26 h 32"/>
                    <a:gd name="T4" fmla="*/ 21 w 26"/>
                    <a:gd name="T5" fmla="*/ 24 h 32"/>
                    <a:gd name="T6" fmla="*/ 21 w 26"/>
                    <a:gd name="T7" fmla="*/ 24 h 32"/>
                    <a:gd name="T8" fmla="*/ 22 w 26"/>
                    <a:gd name="T9" fmla="*/ 24 h 32"/>
                    <a:gd name="T10" fmla="*/ 23 w 26"/>
                    <a:gd name="T11" fmla="*/ 24 h 32"/>
                    <a:gd name="T12" fmla="*/ 24 w 26"/>
                    <a:gd name="T13" fmla="*/ 28 h 32"/>
                    <a:gd name="T14" fmla="*/ 25 w 26"/>
                    <a:gd name="T15" fmla="*/ 29 h 32"/>
                    <a:gd name="T16" fmla="*/ 24 w 26"/>
                    <a:gd name="T17" fmla="*/ 30 h 32"/>
                    <a:gd name="T18" fmla="*/ 14 w 26"/>
                    <a:gd name="T19" fmla="*/ 32 h 32"/>
                    <a:gd name="T20" fmla="*/ 4 w 26"/>
                    <a:gd name="T21" fmla="*/ 29 h 32"/>
                    <a:gd name="T22" fmla="*/ 0 w 26"/>
                    <a:gd name="T23" fmla="*/ 17 h 32"/>
                    <a:gd name="T24" fmla="*/ 4 w 26"/>
                    <a:gd name="T25" fmla="*/ 5 h 32"/>
                    <a:gd name="T26" fmla="*/ 14 w 26"/>
                    <a:gd name="T27" fmla="*/ 0 h 32"/>
                    <a:gd name="T28" fmla="*/ 26 w 26"/>
                    <a:gd name="T29" fmla="*/ 16 h 32"/>
                    <a:gd name="T30" fmla="*/ 24 w 26"/>
                    <a:gd name="T31" fmla="*/ 18 h 32"/>
                    <a:gd name="T32" fmla="*/ 8 w 26"/>
                    <a:gd name="T33" fmla="*/ 18 h 32"/>
                    <a:gd name="T34" fmla="*/ 17 w 26"/>
                    <a:gd name="T35" fmla="*/ 13 h 32"/>
                    <a:gd name="T36" fmla="*/ 17 w 26"/>
                    <a:gd name="T37" fmla="*/ 12 h 32"/>
                    <a:gd name="T38" fmla="*/ 17 w 26"/>
                    <a:gd name="T39" fmla="*/ 10 h 32"/>
                    <a:gd name="T40" fmla="*/ 16 w 26"/>
                    <a:gd name="T41" fmla="*/ 7 h 32"/>
                    <a:gd name="T42" fmla="*/ 13 w 26"/>
                    <a:gd name="T43" fmla="*/ 6 h 32"/>
                    <a:gd name="T44" fmla="*/ 10 w 26"/>
                    <a:gd name="T45" fmla="*/ 8 h 32"/>
                    <a:gd name="T46" fmla="*/ 8 w 26"/>
                    <a:gd name="T47" fmla="*/ 13 h 32"/>
                    <a:gd name="T48" fmla="*/ 17 w 26"/>
                    <a:gd name="T49" fmla="*/ 13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6" h="32">
                      <a:moveTo>
                        <a:pt x="8" y="18"/>
                      </a:moveTo>
                      <a:cubicBezTo>
                        <a:pt x="8" y="23"/>
                        <a:pt x="10" y="26"/>
                        <a:pt x="15" y="26"/>
                      </a:cubicBezTo>
                      <a:cubicBezTo>
                        <a:pt x="17" y="26"/>
                        <a:pt x="19" y="25"/>
                        <a:pt x="21" y="24"/>
                      </a:cubicBezTo>
                      <a:cubicBezTo>
                        <a:pt x="21" y="24"/>
                        <a:pt x="21" y="24"/>
                        <a:pt x="21" y="24"/>
                      </a:cubicBezTo>
                      <a:cubicBezTo>
                        <a:pt x="22" y="24"/>
                        <a:pt x="22" y="24"/>
                        <a:pt x="22" y="24"/>
                      </a:cubicBezTo>
                      <a:cubicBezTo>
                        <a:pt x="23" y="24"/>
                        <a:pt x="23" y="24"/>
                        <a:pt x="23" y="24"/>
                      </a:cubicBezTo>
                      <a:cubicBezTo>
                        <a:pt x="24" y="28"/>
                        <a:pt x="24" y="28"/>
                        <a:pt x="24" y="28"/>
                      </a:cubicBezTo>
                      <a:cubicBezTo>
                        <a:pt x="24" y="28"/>
                        <a:pt x="25" y="28"/>
                        <a:pt x="25" y="29"/>
                      </a:cubicBezTo>
                      <a:cubicBezTo>
                        <a:pt x="25" y="29"/>
                        <a:pt x="24" y="29"/>
                        <a:pt x="24" y="30"/>
                      </a:cubicBezTo>
                      <a:cubicBezTo>
                        <a:pt x="21" y="31"/>
                        <a:pt x="17" y="32"/>
                        <a:pt x="14" y="32"/>
                      </a:cubicBezTo>
                      <a:cubicBezTo>
                        <a:pt x="10" y="32"/>
                        <a:pt x="7" y="31"/>
                        <a:pt x="4" y="29"/>
                      </a:cubicBezTo>
                      <a:cubicBezTo>
                        <a:pt x="2" y="27"/>
                        <a:pt x="0" y="23"/>
                        <a:pt x="0" y="17"/>
                      </a:cubicBezTo>
                      <a:cubicBezTo>
                        <a:pt x="0" y="12"/>
                        <a:pt x="1" y="8"/>
                        <a:pt x="4" y="5"/>
                      </a:cubicBezTo>
                      <a:cubicBezTo>
                        <a:pt x="6" y="2"/>
                        <a:pt x="9" y="0"/>
                        <a:pt x="14" y="0"/>
                      </a:cubicBezTo>
                      <a:cubicBezTo>
                        <a:pt x="18" y="0"/>
                        <a:pt x="26" y="2"/>
                        <a:pt x="26" y="16"/>
                      </a:cubicBezTo>
                      <a:cubicBezTo>
                        <a:pt x="26" y="18"/>
                        <a:pt x="25" y="18"/>
                        <a:pt x="24" y="18"/>
                      </a:cubicBezTo>
                      <a:lnTo>
                        <a:pt x="8" y="18"/>
                      </a:lnTo>
                      <a:close/>
                      <a:moveTo>
                        <a:pt x="17" y="13"/>
                      </a:moveTo>
                      <a:cubicBezTo>
                        <a:pt x="17" y="13"/>
                        <a:pt x="17" y="12"/>
                        <a:pt x="17" y="12"/>
                      </a:cubicBezTo>
                      <a:cubicBezTo>
                        <a:pt x="17" y="11"/>
                        <a:pt x="17" y="10"/>
                        <a:pt x="17" y="10"/>
                      </a:cubicBezTo>
                      <a:cubicBezTo>
                        <a:pt x="17" y="9"/>
                        <a:pt x="17" y="8"/>
                        <a:pt x="16" y="7"/>
                      </a:cubicBezTo>
                      <a:cubicBezTo>
                        <a:pt x="15" y="6"/>
                        <a:pt x="14" y="6"/>
                        <a:pt x="13" y="6"/>
                      </a:cubicBezTo>
                      <a:cubicBezTo>
                        <a:pt x="12" y="6"/>
                        <a:pt x="10" y="6"/>
                        <a:pt x="10" y="8"/>
                      </a:cubicBezTo>
                      <a:cubicBezTo>
                        <a:pt x="8" y="9"/>
                        <a:pt x="8" y="11"/>
                        <a:pt x="8" y="13"/>
                      </a:cubicBezTo>
                      <a:lnTo>
                        <a:pt x="17" y="13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" name="Freeform 10">
                  <a:extLst>
                    <a:ext uri="{FF2B5EF4-FFF2-40B4-BE49-F238E27FC236}">
                      <a16:creationId xmlns:a16="http://schemas.microsoft.com/office/drawing/2014/main" id="{FE2CBD31-746B-4C22-2648-1E6AF8403F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55997" y="5502328"/>
                  <a:ext cx="85725" cy="166688"/>
                </a:xfrm>
                <a:custGeom>
                  <a:avLst/>
                  <a:gdLst>
                    <a:gd name="T0" fmla="*/ 13 w 23"/>
                    <a:gd name="T1" fmla="*/ 39 h 44"/>
                    <a:gd name="T2" fmla="*/ 18 w 23"/>
                    <a:gd name="T3" fmla="*/ 39 h 44"/>
                    <a:gd name="T4" fmla="*/ 19 w 23"/>
                    <a:gd name="T5" fmla="*/ 39 h 44"/>
                    <a:gd name="T6" fmla="*/ 19 w 23"/>
                    <a:gd name="T7" fmla="*/ 43 h 44"/>
                    <a:gd name="T8" fmla="*/ 18 w 23"/>
                    <a:gd name="T9" fmla="*/ 44 h 44"/>
                    <a:gd name="T10" fmla="*/ 1 w 23"/>
                    <a:gd name="T11" fmla="*/ 44 h 44"/>
                    <a:gd name="T12" fmla="*/ 1 w 23"/>
                    <a:gd name="T13" fmla="*/ 43 h 44"/>
                    <a:gd name="T14" fmla="*/ 1 w 23"/>
                    <a:gd name="T15" fmla="*/ 39 h 44"/>
                    <a:gd name="T16" fmla="*/ 1 w 23"/>
                    <a:gd name="T17" fmla="*/ 39 h 44"/>
                    <a:gd name="T18" fmla="*/ 6 w 23"/>
                    <a:gd name="T19" fmla="*/ 39 h 44"/>
                    <a:gd name="T20" fmla="*/ 6 w 23"/>
                    <a:gd name="T21" fmla="*/ 20 h 44"/>
                    <a:gd name="T22" fmla="*/ 1 w 23"/>
                    <a:gd name="T23" fmla="*/ 20 h 44"/>
                    <a:gd name="T24" fmla="*/ 0 w 23"/>
                    <a:gd name="T25" fmla="*/ 19 h 44"/>
                    <a:gd name="T26" fmla="*/ 0 w 23"/>
                    <a:gd name="T27" fmla="*/ 15 h 44"/>
                    <a:gd name="T28" fmla="*/ 1 w 23"/>
                    <a:gd name="T29" fmla="*/ 14 h 44"/>
                    <a:gd name="T30" fmla="*/ 6 w 23"/>
                    <a:gd name="T31" fmla="*/ 14 h 44"/>
                    <a:gd name="T32" fmla="*/ 6 w 23"/>
                    <a:gd name="T33" fmla="*/ 12 h 44"/>
                    <a:gd name="T34" fmla="*/ 8 w 23"/>
                    <a:gd name="T35" fmla="*/ 3 h 44"/>
                    <a:gd name="T36" fmla="*/ 15 w 23"/>
                    <a:gd name="T37" fmla="*/ 0 h 44"/>
                    <a:gd name="T38" fmla="*/ 21 w 23"/>
                    <a:gd name="T39" fmla="*/ 1 h 44"/>
                    <a:gd name="T40" fmla="*/ 23 w 23"/>
                    <a:gd name="T41" fmla="*/ 3 h 44"/>
                    <a:gd name="T42" fmla="*/ 21 w 23"/>
                    <a:gd name="T43" fmla="*/ 7 h 44"/>
                    <a:gd name="T44" fmla="*/ 21 w 23"/>
                    <a:gd name="T45" fmla="*/ 8 h 44"/>
                    <a:gd name="T46" fmla="*/ 20 w 23"/>
                    <a:gd name="T47" fmla="*/ 8 h 44"/>
                    <a:gd name="T48" fmla="*/ 17 w 23"/>
                    <a:gd name="T49" fmla="*/ 7 h 44"/>
                    <a:gd name="T50" fmla="*/ 14 w 23"/>
                    <a:gd name="T51" fmla="*/ 8 h 44"/>
                    <a:gd name="T52" fmla="*/ 13 w 23"/>
                    <a:gd name="T53" fmla="*/ 12 h 44"/>
                    <a:gd name="T54" fmla="*/ 13 w 23"/>
                    <a:gd name="T55" fmla="*/ 14 h 44"/>
                    <a:gd name="T56" fmla="*/ 20 w 23"/>
                    <a:gd name="T57" fmla="*/ 14 h 44"/>
                    <a:gd name="T58" fmla="*/ 21 w 23"/>
                    <a:gd name="T59" fmla="*/ 15 h 44"/>
                    <a:gd name="T60" fmla="*/ 21 w 23"/>
                    <a:gd name="T61" fmla="*/ 15 h 44"/>
                    <a:gd name="T62" fmla="*/ 21 w 23"/>
                    <a:gd name="T63" fmla="*/ 15 h 44"/>
                    <a:gd name="T64" fmla="*/ 20 w 23"/>
                    <a:gd name="T65" fmla="*/ 19 h 44"/>
                    <a:gd name="T66" fmla="*/ 19 w 23"/>
                    <a:gd name="T67" fmla="*/ 20 h 44"/>
                    <a:gd name="T68" fmla="*/ 13 w 23"/>
                    <a:gd name="T69" fmla="*/ 20 h 44"/>
                    <a:gd name="T70" fmla="*/ 13 w 23"/>
                    <a:gd name="T71" fmla="*/ 39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23" h="44">
                      <a:moveTo>
                        <a:pt x="13" y="39"/>
                      </a:move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9" y="39"/>
                        <a:pt x="19" y="39"/>
                        <a:pt x="19" y="39"/>
                      </a:cubicBezTo>
                      <a:cubicBezTo>
                        <a:pt x="19" y="43"/>
                        <a:pt x="19" y="43"/>
                        <a:pt x="19" y="43"/>
                      </a:cubicBezTo>
                      <a:cubicBezTo>
                        <a:pt x="19" y="44"/>
                        <a:pt x="19" y="44"/>
                        <a:pt x="18" y="44"/>
                      </a:cubicBezTo>
                      <a:cubicBezTo>
                        <a:pt x="1" y="44"/>
                        <a:pt x="1" y="44"/>
                        <a:pt x="1" y="44"/>
                      </a:cubicBezTo>
                      <a:cubicBezTo>
                        <a:pt x="1" y="44"/>
                        <a:pt x="1" y="44"/>
                        <a:pt x="1" y="43"/>
                      </a:cubicBezTo>
                      <a:cubicBezTo>
                        <a:pt x="1" y="39"/>
                        <a:pt x="1" y="39"/>
                        <a:pt x="1" y="39"/>
                      </a:cubicBezTo>
                      <a:cubicBezTo>
                        <a:pt x="1" y="39"/>
                        <a:pt x="1" y="39"/>
                        <a:pt x="1" y="39"/>
                      </a:cubicBezTo>
                      <a:cubicBezTo>
                        <a:pt x="6" y="39"/>
                        <a:pt x="6" y="39"/>
                        <a:pt x="6" y="39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1" y="20"/>
                        <a:pt x="1" y="20"/>
                        <a:pt x="1" y="20"/>
                      </a:cubicBezTo>
                      <a:cubicBezTo>
                        <a:pt x="1" y="20"/>
                        <a:pt x="0" y="20"/>
                        <a:pt x="0" y="19"/>
                      </a:cubicBezTo>
                      <a:cubicBezTo>
                        <a:pt x="0" y="15"/>
                        <a:pt x="0" y="15"/>
                        <a:pt x="0" y="15"/>
                      </a:cubicBezTo>
                      <a:cubicBezTo>
                        <a:pt x="0" y="15"/>
                        <a:pt x="0" y="14"/>
                        <a:pt x="1" y="1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6" y="12"/>
                        <a:pt x="6" y="12"/>
                        <a:pt x="6" y="12"/>
                      </a:cubicBezTo>
                      <a:cubicBezTo>
                        <a:pt x="6" y="9"/>
                        <a:pt x="6" y="6"/>
                        <a:pt x="8" y="3"/>
                      </a:cubicBezTo>
                      <a:cubicBezTo>
                        <a:pt x="9" y="2"/>
                        <a:pt x="11" y="0"/>
                        <a:pt x="15" y="0"/>
                      </a:cubicBezTo>
                      <a:cubicBezTo>
                        <a:pt x="18" y="0"/>
                        <a:pt x="21" y="1"/>
                        <a:pt x="21" y="1"/>
                      </a:cubicBezTo>
                      <a:cubicBezTo>
                        <a:pt x="23" y="2"/>
                        <a:pt x="23" y="3"/>
                        <a:pt x="23" y="3"/>
                      </a:cubicBezTo>
                      <a:cubicBezTo>
                        <a:pt x="21" y="7"/>
                        <a:pt x="21" y="7"/>
                        <a:pt x="21" y="7"/>
                      </a:cubicBezTo>
                      <a:cubicBezTo>
                        <a:pt x="21" y="8"/>
                        <a:pt x="21" y="8"/>
                        <a:pt x="21" y="8"/>
                      </a:cubicBezTo>
                      <a:cubicBezTo>
                        <a:pt x="21" y="8"/>
                        <a:pt x="21" y="8"/>
                        <a:pt x="20" y="8"/>
                      </a:cubicBezTo>
                      <a:cubicBezTo>
                        <a:pt x="18" y="7"/>
                        <a:pt x="17" y="7"/>
                        <a:pt x="17" y="7"/>
                      </a:cubicBezTo>
                      <a:cubicBezTo>
                        <a:pt x="15" y="7"/>
                        <a:pt x="14" y="7"/>
                        <a:pt x="14" y="8"/>
                      </a:cubicBezTo>
                      <a:cubicBezTo>
                        <a:pt x="13" y="9"/>
                        <a:pt x="13" y="10"/>
                        <a:pt x="13" y="12"/>
                      </a:cubicBezTo>
                      <a:cubicBezTo>
                        <a:pt x="13" y="14"/>
                        <a:pt x="13" y="14"/>
                        <a:pt x="13" y="14"/>
                      </a:cubicBezTo>
                      <a:cubicBezTo>
                        <a:pt x="20" y="14"/>
                        <a:pt x="20" y="14"/>
                        <a:pt x="20" y="14"/>
                      </a:cubicBezTo>
                      <a:cubicBezTo>
                        <a:pt x="21" y="14"/>
                        <a:pt x="21" y="15"/>
                        <a:pt x="21" y="15"/>
                      </a:cubicBezTo>
                      <a:cubicBezTo>
                        <a:pt x="21" y="15"/>
                        <a:pt x="21" y="15"/>
                        <a:pt x="21" y="15"/>
                      </a:cubicBezTo>
                      <a:cubicBezTo>
                        <a:pt x="21" y="15"/>
                        <a:pt x="21" y="15"/>
                        <a:pt x="21" y="15"/>
                      </a:cubicBezTo>
                      <a:cubicBezTo>
                        <a:pt x="20" y="19"/>
                        <a:pt x="20" y="19"/>
                        <a:pt x="20" y="19"/>
                      </a:cubicBezTo>
                      <a:cubicBezTo>
                        <a:pt x="20" y="20"/>
                        <a:pt x="20" y="20"/>
                        <a:pt x="19" y="20"/>
                      </a:cubicBezTo>
                      <a:cubicBezTo>
                        <a:pt x="13" y="20"/>
                        <a:pt x="13" y="20"/>
                        <a:pt x="13" y="20"/>
                      </a:cubicBezTo>
                      <a:lnTo>
                        <a:pt x="13" y="3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" name="Freeform 11">
                  <a:extLst>
                    <a:ext uri="{FF2B5EF4-FFF2-40B4-BE49-F238E27FC236}">
                      <a16:creationId xmlns:a16="http://schemas.microsoft.com/office/drawing/2014/main" id="{39F6D672-8758-F32C-39C2-CF62357687E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90911" y="5732509"/>
                  <a:ext cx="68263" cy="112713"/>
                </a:xfrm>
                <a:custGeom>
                  <a:avLst/>
                  <a:gdLst>
                    <a:gd name="T0" fmla="*/ 17 w 18"/>
                    <a:gd name="T1" fmla="*/ 14 h 30"/>
                    <a:gd name="T2" fmla="*/ 17 w 18"/>
                    <a:gd name="T3" fmla="*/ 23 h 30"/>
                    <a:gd name="T4" fmla="*/ 17 w 18"/>
                    <a:gd name="T5" fmla="*/ 26 h 30"/>
                    <a:gd name="T6" fmla="*/ 15 w 18"/>
                    <a:gd name="T7" fmla="*/ 28 h 30"/>
                    <a:gd name="T8" fmla="*/ 9 w 18"/>
                    <a:gd name="T9" fmla="*/ 30 h 30"/>
                    <a:gd name="T10" fmla="*/ 2 w 18"/>
                    <a:gd name="T11" fmla="*/ 29 h 30"/>
                    <a:gd name="T12" fmla="*/ 0 w 18"/>
                    <a:gd name="T13" fmla="*/ 28 h 30"/>
                    <a:gd name="T14" fmla="*/ 0 w 18"/>
                    <a:gd name="T15" fmla="*/ 28 h 30"/>
                    <a:gd name="T16" fmla="*/ 1 w 18"/>
                    <a:gd name="T17" fmla="*/ 27 h 30"/>
                    <a:gd name="T18" fmla="*/ 1 w 18"/>
                    <a:gd name="T19" fmla="*/ 25 h 30"/>
                    <a:gd name="T20" fmla="*/ 2 w 18"/>
                    <a:gd name="T21" fmla="*/ 24 h 30"/>
                    <a:gd name="T22" fmla="*/ 3 w 18"/>
                    <a:gd name="T23" fmla="*/ 25 h 30"/>
                    <a:gd name="T24" fmla="*/ 9 w 18"/>
                    <a:gd name="T25" fmla="*/ 26 h 30"/>
                    <a:gd name="T26" fmla="*/ 12 w 18"/>
                    <a:gd name="T27" fmla="*/ 22 h 30"/>
                    <a:gd name="T28" fmla="*/ 12 w 18"/>
                    <a:gd name="T29" fmla="*/ 20 h 30"/>
                    <a:gd name="T30" fmla="*/ 12 w 18"/>
                    <a:gd name="T31" fmla="*/ 20 h 30"/>
                    <a:gd name="T32" fmla="*/ 11 w 18"/>
                    <a:gd name="T33" fmla="*/ 20 h 30"/>
                    <a:gd name="T34" fmla="*/ 7 w 18"/>
                    <a:gd name="T35" fmla="*/ 21 h 30"/>
                    <a:gd name="T36" fmla="*/ 0 w 18"/>
                    <a:gd name="T37" fmla="*/ 11 h 30"/>
                    <a:gd name="T38" fmla="*/ 8 w 18"/>
                    <a:gd name="T39" fmla="*/ 1 h 30"/>
                    <a:gd name="T40" fmla="*/ 12 w 18"/>
                    <a:gd name="T41" fmla="*/ 2 h 30"/>
                    <a:gd name="T42" fmla="*/ 12 w 18"/>
                    <a:gd name="T43" fmla="*/ 2 h 30"/>
                    <a:gd name="T44" fmla="*/ 14 w 18"/>
                    <a:gd name="T45" fmla="*/ 1 h 30"/>
                    <a:gd name="T46" fmla="*/ 17 w 18"/>
                    <a:gd name="T47" fmla="*/ 2 h 30"/>
                    <a:gd name="T48" fmla="*/ 18 w 18"/>
                    <a:gd name="T49" fmla="*/ 2 h 30"/>
                    <a:gd name="T50" fmla="*/ 18 w 18"/>
                    <a:gd name="T51" fmla="*/ 3 h 30"/>
                    <a:gd name="T52" fmla="*/ 17 w 18"/>
                    <a:gd name="T53" fmla="*/ 7 h 30"/>
                    <a:gd name="T54" fmla="*/ 17 w 18"/>
                    <a:gd name="T55" fmla="*/ 14 h 30"/>
                    <a:gd name="T56" fmla="*/ 12 w 18"/>
                    <a:gd name="T57" fmla="*/ 6 h 30"/>
                    <a:gd name="T58" fmla="*/ 12 w 18"/>
                    <a:gd name="T59" fmla="*/ 6 h 30"/>
                    <a:gd name="T60" fmla="*/ 9 w 18"/>
                    <a:gd name="T61" fmla="*/ 5 h 30"/>
                    <a:gd name="T62" fmla="*/ 5 w 18"/>
                    <a:gd name="T63" fmla="*/ 11 h 30"/>
                    <a:gd name="T64" fmla="*/ 8 w 18"/>
                    <a:gd name="T65" fmla="*/ 17 h 30"/>
                    <a:gd name="T66" fmla="*/ 12 w 18"/>
                    <a:gd name="T67" fmla="*/ 16 h 30"/>
                    <a:gd name="T68" fmla="*/ 12 w 18"/>
                    <a:gd name="T69" fmla="*/ 16 h 30"/>
                    <a:gd name="T70" fmla="*/ 12 w 18"/>
                    <a:gd name="T71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8" h="30">
                      <a:moveTo>
                        <a:pt x="17" y="14"/>
                      </a:moveTo>
                      <a:cubicBezTo>
                        <a:pt x="17" y="23"/>
                        <a:pt x="17" y="23"/>
                        <a:pt x="17" y="23"/>
                      </a:cubicBezTo>
                      <a:cubicBezTo>
                        <a:pt x="17" y="24"/>
                        <a:pt x="17" y="25"/>
                        <a:pt x="17" y="26"/>
                      </a:cubicBezTo>
                      <a:cubicBezTo>
                        <a:pt x="16" y="26"/>
                        <a:pt x="16" y="27"/>
                        <a:pt x="15" y="28"/>
                      </a:cubicBezTo>
                      <a:cubicBezTo>
                        <a:pt x="13" y="30"/>
                        <a:pt x="11" y="30"/>
                        <a:pt x="9" y="30"/>
                      </a:cubicBezTo>
                      <a:cubicBezTo>
                        <a:pt x="5" y="30"/>
                        <a:pt x="3" y="29"/>
                        <a:pt x="2" y="29"/>
                      </a:cubicBezTo>
                      <a:cubicBezTo>
                        <a:pt x="1" y="29"/>
                        <a:pt x="1" y="28"/>
                        <a:pt x="0" y="28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1" y="28"/>
                        <a:pt x="1" y="27"/>
                        <a:pt x="1" y="27"/>
                      </a:cubicBezTo>
                      <a:cubicBezTo>
                        <a:pt x="1" y="25"/>
                        <a:pt x="1" y="25"/>
                        <a:pt x="1" y="25"/>
                      </a:cubicBezTo>
                      <a:cubicBezTo>
                        <a:pt x="1" y="25"/>
                        <a:pt x="2" y="24"/>
                        <a:pt x="2" y="24"/>
                      </a:cubicBezTo>
                      <a:cubicBezTo>
                        <a:pt x="2" y="24"/>
                        <a:pt x="2" y="24"/>
                        <a:pt x="3" y="25"/>
                      </a:cubicBezTo>
                      <a:cubicBezTo>
                        <a:pt x="4" y="25"/>
                        <a:pt x="7" y="26"/>
                        <a:pt x="9" y="26"/>
                      </a:cubicBezTo>
                      <a:cubicBezTo>
                        <a:pt x="10" y="26"/>
                        <a:pt x="12" y="26"/>
                        <a:pt x="12" y="22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1" y="20"/>
                        <a:pt x="11" y="20"/>
                        <a:pt x="11" y="20"/>
                      </a:cubicBezTo>
                      <a:cubicBezTo>
                        <a:pt x="10" y="21"/>
                        <a:pt x="8" y="21"/>
                        <a:pt x="7" y="21"/>
                      </a:cubicBezTo>
                      <a:cubicBezTo>
                        <a:pt x="3" y="21"/>
                        <a:pt x="0" y="19"/>
                        <a:pt x="0" y="11"/>
                      </a:cubicBezTo>
                      <a:cubicBezTo>
                        <a:pt x="0" y="3"/>
                        <a:pt x="4" y="1"/>
                        <a:pt x="8" y="1"/>
                      </a:cubicBezTo>
                      <a:cubicBezTo>
                        <a:pt x="10" y="1"/>
                        <a:pt x="11" y="2"/>
                        <a:pt x="12" y="2"/>
                      </a:cubicBezTo>
                      <a:cubicBezTo>
                        <a:pt x="12" y="2"/>
                        <a:pt x="12" y="2"/>
                        <a:pt x="12" y="2"/>
                      </a:cubicBezTo>
                      <a:cubicBezTo>
                        <a:pt x="13" y="0"/>
                        <a:pt x="14" y="0"/>
                        <a:pt x="14" y="1"/>
                      </a:cubicBezTo>
                      <a:cubicBezTo>
                        <a:pt x="17" y="2"/>
                        <a:pt x="17" y="2"/>
                        <a:pt x="17" y="2"/>
                      </a:cubicBezTo>
                      <a:cubicBezTo>
                        <a:pt x="18" y="2"/>
                        <a:pt x="18" y="2"/>
                        <a:pt x="18" y="2"/>
                      </a:cubicBezTo>
                      <a:cubicBezTo>
                        <a:pt x="18" y="2"/>
                        <a:pt x="18" y="2"/>
                        <a:pt x="18" y="3"/>
                      </a:cubicBezTo>
                      <a:cubicBezTo>
                        <a:pt x="17" y="4"/>
                        <a:pt x="17" y="5"/>
                        <a:pt x="17" y="7"/>
                      </a:cubicBezTo>
                      <a:lnTo>
                        <a:pt x="17" y="14"/>
                      </a:lnTo>
                      <a:close/>
                      <a:moveTo>
                        <a:pt x="12" y="6"/>
                      </a:moveTo>
                      <a:cubicBezTo>
                        <a:pt x="12" y="6"/>
                        <a:pt x="12" y="6"/>
                        <a:pt x="12" y="6"/>
                      </a:cubicBezTo>
                      <a:cubicBezTo>
                        <a:pt x="11" y="6"/>
                        <a:pt x="10" y="5"/>
                        <a:pt x="9" y="5"/>
                      </a:cubicBezTo>
                      <a:cubicBezTo>
                        <a:pt x="5" y="5"/>
                        <a:pt x="5" y="9"/>
                        <a:pt x="5" y="11"/>
                      </a:cubicBezTo>
                      <a:cubicBezTo>
                        <a:pt x="5" y="13"/>
                        <a:pt x="5" y="17"/>
                        <a:pt x="8" y="17"/>
                      </a:cubicBezTo>
                      <a:cubicBezTo>
                        <a:pt x="9" y="17"/>
                        <a:pt x="11" y="17"/>
                        <a:pt x="12" y="16"/>
                      </a:cubicBezTo>
                      <a:cubicBezTo>
                        <a:pt x="12" y="16"/>
                        <a:pt x="12" y="16"/>
                        <a:pt x="12" y="16"/>
                      </a:cubicBezTo>
                      <a:lnTo>
                        <a:pt x="12" y="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Freeform 12">
                  <a:extLst>
                    <a:ext uri="{FF2B5EF4-FFF2-40B4-BE49-F238E27FC236}">
                      <a16:creationId xmlns:a16="http://schemas.microsoft.com/office/drawing/2014/main" id="{E140E236-9804-0F55-E49D-0EB7D4F240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22713" y="5589588"/>
                  <a:ext cx="90488" cy="120650"/>
                </a:xfrm>
                <a:custGeom>
                  <a:avLst/>
                  <a:gdLst>
                    <a:gd name="T0" fmla="*/ 23 w 24"/>
                    <a:gd name="T1" fmla="*/ 31 h 32"/>
                    <a:gd name="T2" fmla="*/ 23 w 24"/>
                    <a:gd name="T3" fmla="*/ 32 h 32"/>
                    <a:gd name="T4" fmla="*/ 15 w 24"/>
                    <a:gd name="T5" fmla="*/ 32 h 32"/>
                    <a:gd name="T6" fmla="*/ 15 w 24"/>
                    <a:gd name="T7" fmla="*/ 31 h 32"/>
                    <a:gd name="T8" fmla="*/ 15 w 24"/>
                    <a:gd name="T9" fmla="*/ 18 h 32"/>
                    <a:gd name="T10" fmla="*/ 14 w 24"/>
                    <a:gd name="T11" fmla="*/ 15 h 32"/>
                    <a:gd name="T12" fmla="*/ 12 w 24"/>
                    <a:gd name="T13" fmla="*/ 14 h 32"/>
                    <a:gd name="T14" fmla="*/ 9 w 24"/>
                    <a:gd name="T15" fmla="*/ 16 h 32"/>
                    <a:gd name="T16" fmla="*/ 9 w 24"/>
                    <a:gd name="T17" fmla="*/ 28 h 32"/>
                    <a:gd name="T18" fmla="*/ 11 w 24"/>
                    <a:gd name="T19" fmla="*/ 28 h 32"/>
                    <a:gd name="T20" fmla="*/ 11 w 24"/>
                    <a:gd name="T21" fmla="*/ 28 h 32"/>
                    <a:gd name="T22" fmla="*/ 11 w 24"/>
                    <a:gd name="T23" fmla="*/ 31 h 32"/>
                    <a:gd name="T24" fmla="*/ 11 w 24"/>
                    <a:gd name="T25" fmla="*/ 32 h 32"/>
                    <a:gd name="T26" fmla="*/ 1 w 24"/>
                    <a:gd name="T27" fmla="*/ 32 h 32"/>
                    <a:gd name="T28" fmla="*/ 0 w 24"/>
                    <a:gd name="T29" fmla="*/ 31 h 32"/>
                    <a:gd name="T30" fmla="*/ 0 w 24"/>
                    <a:gd name="T31" fmla="*/ 28 h 32"/>
                    <a:gd name="T32" fmla="*/ 1 w 24"/>
                    <a:gd name="T33" fmla="*/ 28 h 32"/>
                    <a:gd name="T34" fmla="*/ 3 w 24"/>
                    <a:gd name="T35" fmla="*/ 28 h 32"/>
                    <a:gd name="T36" fmla="*/ 3 w 24"/>
                    <a:gd name="T37" fmla="*/ 4 h 32"/>
                    <a:gd name="T38" fmla="*/ 1 w 24"/>
                    <a:gd name="T39" fmla="*/ 4 h 32"/>
                    <a:gd name="T40" fmla="*/ 0 w 24"/>
                    <a:gd name="T41" fmla="*/ 3 h 32"/>
                    <a:gd name="T42" fmla="*/ 0 w 24"/>
                    <a:gd name="T43" fmla="*/ 1 h 32"/>
                    <a:gd name="T44" fmla="*/ 1 w 24"/>
                    <a:gd name="T45" fmla="*/ 0 h 32"/>
                    <a:gd name="T46" fmla="*/ 8 w 24"/>
                    <a:gd name="T47" fmla="*/ 0 h 32"/>
                    <a:gd name="T48" fmla="*/ 9 w 24"/>
                    <a:gd name="T49" fmla="*/ 1 h 32"/>
                    <a:gd name="T50" fmla="*/ 9 w 24"/>
                    <a:gd name="T51" fmla="*/ 12 h 32"/>
                    <a:gd name="T52" fmla="*/ 15 w 24"/>
                    <a:gd name="T53" fmla="*/ 9 h 32"/>
                    <a:gd name="T54" fmla="*/ 21 w 24"/>
                    <a:gd name="T55" fmla="*/ 16 h 32"/>
                    <a:gd name="T56" fmla="*/ 21 w 24"/>
                    <a:gd name="T57" fmla="*/ 28 h 32"/>
                    <a:gd name="T58" fmla="*/ 23 w 24"/>
                    <a:gd name="T59" fmla="*/ 28 h 32"/>
                    <a:gd name="T60" fmla="*/ 23 w 24"/>
                    <a:gd name="T61" fmla="*/ 28 h 32"/>
                    <a:gd name="T62" fmla="*/ 23 w 24"/>
                    <a:gd name="T63" fmla="*/ 31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4" h="32">
                      <a:moveTo>
                        <a:pt x="23" y="31"/>
                      </a:moveTo>
                      <a:cubicBezTo>
                        <a:pt x="23" y="32"/>
                        <a:pt x="24" y="32"/>
                        <a:pt x="23" y="32"/>
                      </a:cubicBezTo>
                      <a:cubicBezTo>
                        <a:pt x="15" y="32"/>
                        <a:pt x="15" y="32"/>
                        <a:pt x="15" y="32"/>
                      </a:cubicBezTo>
                      <a:cubicBezTo>
                        <a:pt x="15" y="32"/>
                        <a:pt x="15" y="32"/>
                        <a:pt x="15" y="31"/>
                      </a:cubicBezTo>
                      <a:cubicBezTo>
                        <a:pt x="15" y="18"/>
                        <a:pt x="15" y="18"/>
                        <a:pt x="15" y="18"/>
                      </a:cubicBezTo>
                      <a:cubicBezTo>
                        <a:pt x="15" y="17"/>
                        <a:pt x="15" y="16"/>
                        <a:pt x="14" y="15"/>
                      </a:cubicBezTo>
                      <a:cubicBezTo>
                        <a:pt x="14" y="14"/>
                        <a:pt x="14" y="14"/>
                        <a:pt x="12" y="14"/>
                      </a:cubicBezTo>
                      <a:cubicBezTo>
                        <a:pt x="11" y="14"/>
                        <a:pt x="9" y="15"/>
                        <a:pt x="9" y="16"/>
                      </a:cubicBezTo>
                      <a:cubicBezTo>
                        <a:pt x="9" y="28"/>
                        <a:pt x="9" y="28"/>
                        <a:pt x="9" y="28"/>
                      </a:cubicBezTo>
                      <a:cubicBezTo>
                        <a:pt x="11" y="28"/>
                        <a:pt x="11" y="28"/>
                        <a:pt x="11" y="28"/>
                      </a:cubicBezTo>
                      <a:cubicBezTo>
                        <a:pt x="12" y="28"/>
                        <a:pt x="11" y="28"/>
                        <a:pt x="11" y="28"/>
                      </a:cubicBezTo>
                      <a:cubicBezTo>
                        <a:pt x="11" y="31"/>
                        <a:pt x="11" y="31"/>
                        <a:pt x="11" y="31"/>
                      </a:cubicBezTo>
                      <a:cubicBezTo>
                        <a:pt x="11" y="32"/>
                        <a:pt x="12" y="32"/>
                        <a:pt x="11" y="32"/>
                      </a:cubicBezTo>
                      <a:cubicBezTo>
                        <a:pt x="1" y="32"/>
                        <a:pt x="1" y="32"/>
                        <a:pt x="1" y="32"/>
                      </a:cubicBezTo>
                      <a:cubicBezTo>
                        <a:pt x="0" y="32"/>
                        <a:pt x="0" y="32"/>
                        <a:pt x="0" y="31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0" y="28"/>
                        <a:pt x="0" y="28"/>
                        <a:pt x="1" y="28"/>
                      </a:cubicBezTo>
                      <a:cubicBezTo>
                        <a:pt x="3" y="28"/>
                        <a:pt x="3" y="28"/>
                        <a:pt x="3" y="28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0" y="4"/>
                        <a:pt x="0" y="4"/>
                        <a:pt x="0" y="3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9" y="0"/>
                        <a:pt x="9" y="0"/>
                        <a:pt x="9" y="1"/>
                      </a:cubicBezTo>
                      <a:cubicBezTo>
                        <a:pt x="9" y="12"/>
                        <a:pt x="9" y="12"/>
                        <a:pt x="9" y="12"/>
                      </a:cubicBezTo>
                      <a:cubicBezTo>
                        <a:pt x="11" y="10"/>
                        <a:pt x="13" y="9"/>
                        <a:pt x="15" y="9"/>
                      </a:cubicBezTo>
                      <a:cubicBezTo>
                        <a:pt x="20" y="9"/>
                        <a:pt x="21" y="14"/>
                        <a:pt x="21" y="16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3" y="28"/>
                        <a:pt x="23" y="28"/>
                        <a:pt x="23" y="28"/>
                      </a:cubicBezTo>
                      <a:cubicBezTo>
                        <a:pt x="24" y="28"/>
                        <a:pt x="23" y="28"/>
                        <a:pt x="23" y="28"/>
                      </a:cubicBezTo>
                      <a:lnTo>
                        <a:pt x="23" y="3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" name="Freeform 13">
                  <a:extLst>
                    <a:ext uri="{FF2B5EF4-FFF2-40B4-BE49-F238E27FC236}">
                      <a16:creationId xmlns:a16="http://schemas.microsoft.com/office/drawing/2014/main" id="{82FA58BE-45EA-02B3-F52F-3327242C450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137026" y="5570538"/>
                  <a:ext cx="41275" cy="112713"/>
                </a:xfrm>
                <a:custGeom>
                  <a:avLst/>
                  <a:gdLst>
                    <a:gd name="T0" fmla="*/ 11 w 11"/>
                    <a:gd name="T1" fmla="*/ 29 h 30"/>
                    <a:gd name="T2" fmla="*/ 11 w 11"/>
                    <a:gd name="T3" fmla="*/ 30 h 30"/>
                    <a:gd name="T4" fmla="*/ 0 w 11"/>
                    <a:gd name="T5" fmla="*/ 30 h 30"/>
                    <a:gd name="T6" fmla="*/ 0 w 11"/>
                    <a:gd name="T7" fmla="*/ 29 h 30"/>
                    <a:gd name="T8" fmla="*/ 0 w 11"/>
                    <a:gd name="T9" fmla="*/ 27 h 30"/>
                    <a:gd name="T10" fmla="*/ 0 w 11"/>
                    <a:gd name="T11" fmla="*/ 26 h 30"/>
                    <a:gd name="T12" fmla="*/ 3 w 11"/>
                    <a:gd name="T13" fmla="*/ 26 h 30"/>
                    <a:gd name="T14" fmla="*/ 3 w 11"/>
                    <a:gd name="T15" fmla="*/ 14 h 30"/>
                    <a:gd name="T16" fmla="*/ 0 w 11"/>
                    <a:gd name="T17" fmla="*/ 14 h 30"/>
                    <a:gd name="T18" fmla="*/ 0 w 11"/>
                    <a:gd name="T19" fmla="*/ 13 h 30"/>
                    <a:gd name="T20" fmla="*/ 0 w 11"/>
                    <a:gd name="T21" fmla="*/ 10 h 30"/>
                    <a:gd name="T22" fmla="*/ 0 w 11"/>
                    <a:gd name="T23" fmla="*/ 10 h 30"/>
                    <a:gd name="T24" fmla="*/ 8 w 11"/>
                    <a:gd name="T25" fmla="*/ 10 h 30"/>
                    <a:gd name="T26" fmla="*/ 8 w 11"/>
                    <a:gd name="T27" fmla="*/ 10 h 30"/>
                    <a:gd name="T28" fmla="*/ 8 w 11"/>
                    <a:gd name="T29" fmla="*/ 26 h 30"/>
                    <a:gd name="T30" fmla="*/ 11 w 11"/>
                    <a:gd name="T31" fmla="*/ 26 h 30"/>
                    <a:gd name="T32" fmla="*/ 11 w 11"/>
                    <a:gd name="T33" fmla="*/ 27 h 30"/>
                    <a:gd name="T34" fmla="*/ 11 w 11"/>
                    <a:gd name="T35" fmla="*/ 29 h 30"/>
                    <a:gd name="T36" fmla="*/ 6 w 11"/>
                    <a:gd name="T37" fmla="*/ 7 h 30"/>
                    <a:gd name="T38" fmla="*/ 2 w 11"/>
                    <a:gd name="T39" fmla="*/ 4 h 30"/>
                    <a:gd name="T40" fmla="*/ 6 w 11"/>
                    <a:gd name="T41" fmla="*/ 0 h 30"/>
                    <a:gd name="T42" fmla="*/ 9 w 11"/>
                    <a:gd name="T43" fmla="*/ 4 h 30"/>
                    <a:gd name="T44" fmla="*/ 6 w 11"/>
                    <a:gd name="T45" fmla="*/ 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1" h="30">
                      <a:moveTo>
                        <a:pt x="11" y="29"/>
                      </a:moveTo>
                      <a:cubicBezTo>
                        <a:pt x="11" y="30"/>
                        <a:pt x="11" y="30"/>
                        <a:pt x="11" y="30"/>
                      </a:cubicBez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0" y="30"/>
                        <a:pt x="0" y="30"/>
                        <a:pt x="0" y="29"/>
                      </a:cubicBez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0" y="27"/>
                        <a:pt x="0" y="26"/>
                        <a:pt x="0" y="26"/>
                      </a:cubicBezTo>
                      <a:cubicBezTo>
                        <a:pt x="3" y="26"/>
                        <a:pt x="3" y="26"/>
                        <a:pt x="3" y="26"/>
                      </a:cubicBezTo>
                      <a:cubicBezTo>
                        <a:pt x="3" y="14"/>
                        <a:pt x="3" y="14"/>
                        <a:pt x="3" y="14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4"/>
                        <a:pt x="0" y="14"/>
                        <a:pt x="0" y="13"/>
                      </a:cubicBez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8" y="26"/>
                        <a:pt x="8" y="26"/>
                        <a:pt x="8" y="26"/>
                      </a:cubicBezTo>
                      <a:cubicBezTo>
                        <a:pt x="11" y="26"/>
                        <a:pt x="11" y="26"/>
                        <a:pt x="11" y="26"/>
                      </a:cubicBezTo>
                      <a:cubicBezTo>
                        <a:pt x="11" y="26"/>
                        <a:pt x="11" y="27"/>
                        <a:pt x="11" y="27"/>
                      </a:cubicBezTo>
                      <a:lnTo>
                        <a:pt x="11" y="29"/>
                      </a:lnTo>
                      <a:close/>
                      <a:moveTo>
                        <a:pt x="6" y="7"/>
                      </a:moveTo>
                      <a:cubicBezTo>
                        <a:pt x="4" y="7"/>
                        <a:pt x="2" y="6"/>
                        <a:pt x="2" y="4"/>
                      </a:cubicBezTo>
                      <a:cubicBezTo>
                        <a:pt x="2" y="2"/>
                        <a:pt x="4" y="0"/>
                        <a:pt x="6" y="0"/>
                      </a:cubicBezTo>
                      <a:cubicBezTo>
                        <a:pt x="7" y="0"/>
                        <a:pt x="9" y="2"/>
                        <a:pt x="9" y="4"/>
                      </a:cubicBezTo>
                      <a:cubicBezTo>
                        <a:pt x="9" y="6"/>
                        <a:pt x="7" y="7"/>
                        <a:pt x="6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0" name="Freeform 14">
                  <a:extLst>
                    <a:ext uri="{FF2B5EF4-FFF2-40B4-BE49-F238E27FC236}">
                      <a16:creationId xmlns:a16="http://schemas.microsoft.com/office/drawing/2014/main" id="{8FE016E9-C81D-E6D0-4DE0-B1833EC801C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09984" y="5653129"/>
                  <a:ext cx="44450" cy="150813"/>
                </a:xfrm>
                <a:custGeom>
                  <a:avLst/>
                  <a:gdLst>
                    <a:gd name="T0" fmla="*/ 12 w 12"/>
                    <a:gd name="T1" fmla="*/ 30 h 40"/>
                    <a:gd name="T2" fmla="*/ 10 w 12"/>
                    <a:gd name="T3" fmla="*/ 37 h 40"/>
                    <a:gd name="T4" fmla="*/ 5 w 12"/>
                    <a:gd name="T5" fmla="*/ 40 h 40"/>
                    <a:gd name="T6" fmla="*/ 1 w 12"/>
                    <a:gd name="T7" fmla="*/ 39 h 40"/>
                    <a:gd name="T8" fmla="*/ 0 w 12"/>
                    <a:gd name="T9" fmla="*/ 38 h 40"/>
                    <a:gd name="T10" fmla="*/ 1 w 12"/>
                    <a:gd name="T11" fmla="*/ 35 h 40"/>
                    <a:gd name="T12" fmla="*/ 2 w 12"/>
                    <a:gd name="T13" fmla="*/ 35 h 40"/>
                    <a:gd name="T14" fmla="*/ 4 w 12"/>
                    <a:gd name="T15" fmla="*/ 36 h 40"/>
                    <a:gd name="T16" fmla="*/ 6 w 12"/>
                    <a:gd name="T17" fmla="*/ 34 h 40"/>
                    <a:gd name="T18" fmla="*/ 6 w 12"/>
                    <a:gd name="T19" fmla="*/ 31 h 40"/>
                    <a:gd name="T20" fmla="*/ 6 w 12"/>
                    <a:gd name="T21" fmla="*/ 14 h 40"/>
                    <a:gd name="T22" fmla="*/ 3 w 12"/>
                    <a:gd name="T23" fmla="*/ 14 h 40"/>
                    <a:gd name="T24" fmla="*/ 3 w 12"/>
                    <a:gd name="T25" fmla="*/ 13 h 40"/>
                    <a:gd name="T26" fmla="*/ 3 w 12"/>
                    <a:gd name="T27" fmla="*/ 11 h 40"/>
                    <a:gd name="T28" fmla="*/ 3 w 12"/>
                    <a:gd name="T29" fmla="*/ 10 h 40"/>
                    <a:gd name="T30" fmla="*/ 11 w 12"/>
                    <a:gd name="T31" fmla="*/ 10 h 40"/>
                    <a:gd name="T32" fmla="*/ 12 w 12"/>
                    <a:gd name="T33" fmla="*/ 11 h 40"/>
                    <a:gd name="T34" fmla="*/ 12 w 12"/>
                    <a:gd name="T35" fmla="*/ 30 h 40"/>
                    <a:gd name="T36" fmla="*/ 9 w 12"/>
                    <a:gd name="T37" fmla="*/ 7 h 40"/>
                    <a:gd name="T38" fmla="*/ 5 w 12"/>
                    <a:gd name="T39" fmla="*/ 4 h 40"/>
                    <a:gd name="T40" fmla="*/ 9 w 12"/>
                    <a:gd name="T41" fmla="*/ 0 h 40"/>
                    <a:gd name="T42" fmla="*/ 12 w 12"/>
                    <a:gd name="T43" fmla="*/ 4 h 40"/>
                    <a:gd name="T44" fmla="*/ 9 w 12"/>
                    <a:gd name="T45" fmla="*/ 7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" h="40">
                      <a:moveTo>
                        <a:pt x="12" y="30"/>
                      </a:moveTo>
                      <a:cubicBezTo>
                        <a:pt x="12" y="33"/>
                        <a:pt x="12" y="35"/>
                        <a:pt x="10" y="37"/>
                      </a:cubicBezTo>
                      <a:cubicBezTo>
                        <a:pt x="9" y="39"/>
                        <a:pt x="8" y="40"/>
                        <a:pt x="5" y="40"/>
                      </a:cubicBezTo>
                      <a:cubicBezTo>
                        <a:pt x="3" y="40"/>
                        <a:pt x="1" y="39"/>
                        <a:pt x="1" y="39"/>
                      </a:cubicBezTo>
                      <a:cubicBezTo>
                        <a:pt x="0" y="39"/>
                        <a:pt x="0" y="39"/>
                        <a:pt x="0" y="38"/>
                      </a:cubicBezTo>
                      <a:cubicBezTo>
                        <a:pt x="1" y="35"/>
                        <a:pt x="1" y="35"/>
                        <a:pt x="1" y="35"/>
                      </a:cubicBezTo>
                      <a:cubicBezTo>
                        <a:pt x="1" y="35"/>
                        <a:pt x="2" y="35"/>
                        <a:pt x="2" y="35"/>
                      </a:cubicBezTo>
                      <a:cubicBezTo>
                        <a:pt x="2" y="35"/>
                        <a:pt x="3" y="36"/>
                        <a:pt x="4" y="36"/>
                      </a:cubicBezTo>
                      <a:cubicBezTo>
                        <a:pt x="5" y="36"/>
                        <a:pt x="6" y="35"/>
                        <a:pt x="6" y="34"/>
                      </a:cubicBezTo>
                      <a:cubicBezTo>
                        <a:pt x="6" y="33"/>
                        <a:pt x="6" y="32"/>
                        <a:pt x="6" y="31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3" y="14"/>
                        <a:pt x="3" y="14"/>
                        <a:pt x="3" y="14"/>
                      </a:cubicBezTo>
                      <a:cubicBezTo>
                        <a:pt x="3" y="14"/>
                        <a:pt x="3" y="14"/>
                        <a:pt x="3" y="13"/>
                      </a:cubicBezTo>
                      <a:cubicBezTo>
                        <a:pt x="3" y="11"/>
                        <a:pt x="3" y="11"/>
                        <a:pt x="3" y="11"/>
                      </a:cubicBezTo>
                      <a:cubicBezTo>
                        <a:pt x="3" y="10"/>
                        <a:pt x="3" y="10"/>
                        <a:pt x="3" y="10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2" y="10"/>
                        <a:pt x="12" y="10"/>
                        <a:pt x="12" y="11"/>
                      </a:cubicBezTo>
                      <a:lnTo>
                        <a:pt x="12" y="30"/>
                      </a:lnTo>
                      <a:close/>
                      <a:moveTo>
                        <a:pt x="9" y="7"/>
                      </a:moveTo>
                      <a:cubicBezTo>
                        <a:pt x="7" y="7"/>
                        <a:pt x="5" y="6"/>
                        <a:pt x="5" y="4"/>
                      </a:cubicBezTo>
                      <a:cubicBezTo>
                        <a:pt x="5" y="2"/>
                        <a:pt x="7" y="0"/>
                        <a:pt x="9" y="0"/>
                      </a:cubicBezTo>
                      <a:cubicBezTo>
                        <a:pt x="11" y="0"/>
                        <a:pt x="12" y="2"/>
                        <a:pt x="12" y="4"/>
                      </a:cubicBezTo>
                      <a:cubicBezTo>
                        <a:pt x="12" y="6"/>
                        <a:pt x="11" y="7"/>
                        <a:pt x="9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" name="Freeform 15">
                  <a:extLst>
                    <a:ext uri="{FF2B5EF4-FFF2-40B4-BE49-F238E27FC236}">
                      <a16:creationId xmlns:a16="http://schemas.microsoft.com/office/drawing/2014/main" id="{BE85FFCB-0261-0223-34DA-6627E7C81C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63945" y="5494387"/>
                  <a:ext cx="82550" cy="112713"/>
                </a:xfrm>
                <a:custGeom>
                  <a:avLst/>
                  <a:gdLst>
                    <a:gd name="T0" fmla="*/ 22 w 22"/>
                    <a:gd name="T1" fmla="*/ 29 h 30"/>
                    <a:gd name="T2" fmla="*/ 21 w 22"/>
                    <a:gd name="T3" fmla="*/ 30 h 30"/>
                    <a:gd name="T4" fmla="*/ 16 w 22"/>
                    <a:gd name="T5" fmla="*/ 30 h 30"/>
                    <a:gd name="T6" fmla="*/ 15 w 22"/>
                    <a:gd name="T7" fmla="*/ 29 h 30"/>
                    <a:gd name="T8" fmla="*/ 8 w 22"/>
                    <a:gd name="T9" fmla="*/ 19 h 30"/>
                    <a:gd name="T10" fmla="*/ 8 w 22"/>
                    <a:gd name="T11" fmla="*/ 26 h 30"/>
                    <a:gd name="T12" fmla="*/ 10 w 22"/>
                    <a:gd name="T13" fmla="*/ 26 h 30"/>
                    <a:gd name="T14" fmla="*/ 11 w 22"/>
                    <a:gd name="T15" fmla="*/ 26 h 30"/>
                    <a:gd name="T16" fmla="*/ 11 w 22"/>
                    <a:gd name="T17" fmla="*/ 29 h 30"/>
                    <a:gd name="T18" fmla="*/ 10 w 22"/>
                    <a:gd name="T19" fmla="*/ 30 h 30"/>
                    <a:gd name="T20" fmla="*/ 1 w 22"/>
                    <a:gd name="T21" fmla="*/ 30 h 30"/>
                    <a:gd name="T22" fmla="*/ 0 w 22"/>
                    <a:gd name="T23" fmla="*/ 29 h 30"/>
                    <a:gd name="T24" fmla="*/ 0 w 22"/>
                    <a:gd name="T25" fmla="*/ 26 h 30"/>
                    <a:gd name="T26" fmla="*/ 1 w 22"/>
                    <a:gd name="T27" fmla="*/ 26 h 30"/>
                    <a:gd name="T28" fmla="*/ 3 w 22"/>
                    <a:gd name="T29" fmla="*/ 26 h 30"/>
                    <a:gd name="T30" fmla="*/ 3 w 22"/>
                    <a:gd name="T31" fmla="*/ 4 h 30"/>
                    <a:gd name="T32" fmla="*/ 1 w 22"/>
                    <a:gd name="T33" fmla="*/ 4 h 30"/>
                    <a:gd name="T34" fmla="*/ 0 w 22"/>
                    <a:gd name="T35" fmla="*/ 3 h 30"/>
                    <a:gd name="T36" fmla="*/ 0 w 22"/>
                    <a:gd name="T37" fmla="*/ 1 h 30"/>
                    <a:gd name="T38" fmla="*/ 1 w 22"/>
                    <a:gd name="T39" fmla="*/ 0 h 30"/>
                    <a:gd name="T40" fmla="*/ 8 w 22"/>
                    <a:gd name="T41" fmla="*/ 0 h 30"/>
                    <a:gd name="T42" fmla="*/ 8 w 22"/>
                    <a:gd name="T43" fmla="*/ 1 h 30"/>
                    <a:gd name="T44" fmla="*/ 8 w 22"/>
                    <a:gd name="T45" fmla="*/ 17 h 30"/>
                    <a:gd name="T46" fmla="*/ 13 w 22"/>
                    <a:gd name="T47" fmla="*/ 13 h 30"/>
                    <a:gd name="T48" fmla="*/ 12 w 22"/>
                    <a:gd name="T49" fmla="*/ 13 h 30"/>
                    <a:gd name="T50" fmla="*/ 11 w 22"/>
                    <a:gd name="T51" fmla="*/ 12 h 30"/>
                    <a:gd name="T52" fmla="*/ 11 w 22"/>
                    <a:gd name="T53" fmla="*/ 10 h 30"/>
                    <a:gd name="T54" fmla="*/ 12 w 22"/>
                    <a:gd name="T55" fmla="*/ 9 h 30"/>
                    <a:gd name="T56" fmla="*/ 21 w 22"/>
                    <a:gd name="T57" fmla="*/ 9 h 30"/>
                    <a:gd name="T58" fmla="*/ 21 w 22"/>
                    <a:gd name="T59" fmla="*/ 10 h 30"/>
                    <a:gd name="T60" fmla="*/ 21 w 22"/>
                    <a:gd name="T61" fmla="*/ 12 h 30"/>
                    <a:gd name="T62" fmla="*/ 21 w 22"/>
                    <a:gd name="T63" fmla="*/ 13 h 30"/>
                    <a:gd name="T64" fmla="*/ 19 w 22"/>
                    <a:gd name="T65" fmla="*/ 13 h 30"/>
                    <a:gd name="T66" fmla="*/ 13 w 22"/>
                    <a:gd name="T67" fmla="*/ 18 h 30"/>
                    <a:gd name="T68" fmla="*/ 19 w 22"/>
                    <a:gd name="T69" fmla="*/ 26 h 30"/>
                    <a:gd name="T70" fmla="*/ 21 w 22"/>
                    <a:gd name="T71" fmla="*/ 26 h 30"/>
                    <a:gd name="T72" fmla="*/ 22 w 22"/>
                    <a:gd name="T73" fmla="*/ 26 h 30"/>
                    <a:gd name="T74" fmla="*/ 22 w 22"/>
                    <a:gd name="T75" fmla="*/ 29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2" h="30">
                      <a:moveTo>
                        <a:pt x="22" y="29"/>
                      </a:moveTo>
                      <a:cubicBezTo>
                        <a:pt x="22" y="29"/>
                        <a:pt x="22" y="30"/>
                        <a:pt x="21" y="30"/>
                      </a:cubicBezTo>
                      <a:cubicBezTo>
                        <a:pt x="16" y="30"/>
                        <a:pt x="16" y="30"/>
                        <a:pt x="16" y="30"/>
                      </a:cubicBezTo>
                      <a:cubicBezTo>
                        <a:pt x="16" y="30"/>
                        <a:pt x="16" y="30"/>
                        <a:pt x="15" y="29"/>
                      </a:cubicBezTo>
                      <a:cubicBezTo>
                        <a:pt x="8" y="19"/>
                        <a:pt x="8" y="19"/>
                        <a:pt x="8" y="19"/>
                      </a:cubicBezTo>
                      <a:cubicBezTo>
                        <a:pt x="8" y="26"/>
                        <a:pt x="8" y="26"/>
                        <a:pt x="8" y="26"/>
                      </a:cubicBezTo>
                      <a:cubicBezTo>
                        <a:pt x="10" y="26"/>
                        <a:pt x="10" y="26"/>
                        <a:pt x="10" y="26"/>
                      </a:cubicBezTo>
                      <a:cubicBezTo>
                        <a:pt x="11" y="26"/>
                        <a:pt x="11" y="26"/>
                        <a:pt x="11" y="26"/>
                      </a:cubicBezTo>
                      <a:cubicBezTo>
                        <a:pt x="11" y="29"/>
                        <a:pt x="11" y="29"/>
                        <a:pt x="11" y="29"/>
                      </a:cubicBezTo>
                      <a:cubicBezTo>
                        <a:pt x="11" y="29"/>
                        <a:pt x="11" y="30"/>
                        <a:pt x="10" y="30"/>
                      </a:cubicBezTo>
                      <a:cubicBezTo>
                        <a:pt x="1" y="30"/>
                        <a:pt x="1" y="30"/>
                        <a:pt x="1" y="30"/>
                      </a:cubicBezTo>
                      <a:cubicBezTo>
                        <a:pt x="1" y="30"/>
                        <a:pt x="0" y="30"/>
                        <a:pt x="0" y="29"/>
                      </a:cubicBezTo>
                      <a:cubicBezTo>
                        <a:pt x="0" y="26"/>
                        <a:pt x="0" y="26"/>
                        <a:pt x="0" y="26"/>
                      </a:cubicBezTo>
                      <a:cubicBezTo>
                        <a:pt x="0" y="26"/>
                        <a:pt x="0" y="26"/>
                        <a:pt x="1" y="26"/>
                      </a:cubicBezTo>
                      <a:cubicBezTo>
                        <a:pt x="3" y="26"/>
                        <a:pt x="3" y="26"/>
                        <a:pt x="3" y="26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1" y="4"/>
                        <a:pt x="0" y="4"/>
                        <a:pt x="0" y="3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1"/>
                      </a:cubicBezTo>
                      <a:cubicBezTo>
                        <a:pt x="8" y="17"/>
                        <a:pt x="8" y="17"/>
                        <a:pt x="8" y="17"/>
                      </a:cubicBezTo>
                      <a:cubicBezTo>
                        <a:pt x="13" y="13"/>
                        <a:pt x="13" y="13"/>
                        <a:pt x="13" y="13"/>
                      </a:cubicBezTo>
                      <a:cubicBezTo>
                        <a:pt x="12" y="13"/>
                        <a:pt x="12" y="13"/>
                        <a:pt x="12" y="13"/>
                      </a:cubicBezTo>
                      <a:cubicBezTo>
                        <a:pt x="12" y="13"/>
                        <a:pt x="11" y="13"/>
                        <a:pt x="11" y="12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1" y="9"/>
                        <a:pt x="12" y="9"/>
                        <a:pt x="12" y="9"/>
                      </a:cubicBezTo>
                      <a:cubicBezTo>
                        <a:pt x="21" y="9"/>
                        <a:pt x="21" y="9"/>
                        <a:pt x="21" y="9"/>
                      </a:cubicBezTo>
                      <a:cubicBezTo>
                        <a:pt x="21" y="9"/>
                        <a:pt x="21" y="10"/>
                        <a:pt x="21" y="10"/>
                      </a:cubicBezTo>
                      <a:cubicBezTo>
                        <a:pt x="21" y="12"/>
                        <a:pt x="21" y="12"/>
                        <a:pt x="21" y="12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19" y="13"/>
                        <a:pt x="19" y="13"/>
                        <a:pt x="19" y="13"/>
                      </a:cubicBezTo>
                      <a:cubicBezTo>
                        <a:pt x="13" y="18"/>
                        <a:pt x="13" y="18"/>
                        <a:pt x="13" y="18"/>
                      </a:cubicBezTo>
                      <a:cubicBezTo>
                        <a:pt x="19" y="26"/>
                        <a:pt x="19" y="26"/>
                        <a:pt x="19" y="26"/>
                      </a:cubicBezTo>
                      <a:cubicBezTo>
                        <a:pt x="21" y="26"/>
                        <a:pt x="21" y="26"/>
                        <a:pt x="21" y="26"/>
                      </a:cubicBezTo>
                      <a:cubicBezTo>
                        <a:pt x="22" y="26"/>
                        <a:pt x="22" y="26"/>
                        <a:pt x="22" y="26"/>
                      </a:cubicBezTo>
                      <a:lnTo>
                        <a:pt x="22" y="2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3" name="Group 34">
                <a:extLst>
                  <a:ext uri="{FF2B5EF4-FFF2-40B4-BE49-F238E27FC236}">
                    <a16:creationId xmlns:a16="http://schemas.microsoft.com/office/drawing/2014/main" id="{67945A03-CB6E-D847-9118-85DFBADE0661}"/>
                  </a:ext>
                </a:extLst>
              </p:cNvPr>
              <p:cNvGrpSpPr/>
              <p:nvPr/>
            </p:nvGrpSpPr>
            <p:grpSpPr>
              <a:xfrm>
                <a:off x="4176963" y="4545982"/>
                <a:ext cx="546436" cy="462866"/>
                <a:chOff x="7199313" y="5546725"/>
                <a:chExt cx="450850" cy="295276"/>
              </a:xfrm>
              <a:solidFill>
                <a:schemeClr val="bg1"/>
              </a:solidFill>
            </p:grpSpPr>
            <p:sp>
              <p:nvSpPr>
                <p:cNvPr id="38" name="Freeform 25">
                  <a:extLst>
                    <a:ext uri="{FF2B5EF4-FFF2-40B4-BE49-F238E27FC236}">
                      <a16:creationId xmlns:a16="http://schemas.microsoft.com/office/drawing/2014/main" id="{84BAC380-AF50-92EE-A66F-F2B4D965E8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32651" y="5546725"/>
                  <a:ext cx="300038" cy="188913"/>
                </a:xfrm>
                <a:custGeom>
                  <a:avLst/>
                  <a:gdLst>
                    <a:gd name="T0" fmla="*/ 4 w 80"/>
                    <a:gd name="T1" fmla="*/ 29 h 50"/>
                    <a:gd name="T2" fmla="*/ 22 w 80"/>
                    <a:gd name="T3" fmla="*/ 13 h 50"/>
                    <a:gd name="T4" fmla="*/ 23 w 80"/>
                    <a:gd name="T5" fmla="*/ 13 h 50"/>
                    <a:gd name="T6" fmla="*/ 26 w 80"/>
                    <a:gd name="T7" fmla="*/ 11 h 50"/>
                    <a:gd name="T8" fmla="*/ 40 w 80"/>
                    <a:gd name="T9" fmla="*/ 0 h 50"/>
                    <a:gd name="T10" fmla="*/ 53 w 80"/>
                    <a:gd name="T11" fmla="*/ 8 h 50"/>
                    <a:gd name="T12" fmla="*/ 56 w 80"/>
                    <a:gd name="T13" fmla="*/ 7 h 50"/>
                    <a:gd name="T14" fmla="*/ 64 w 80"/>
                    <a:gd name="T15" fmla="*/ 14 h 50"/>
                    <a:gd name="T16" fmla="*/ 65 w 80"/>
                    <a:gd name="T17" fmla="*/ 14 h 50"/>
                    <a:gd name="T18" fmla="*/ 80 w 80"/>
                    <a:gd name="T19" fmla="*/ 29 h 50"/>
                    <a:gd name="T20" fmla="*/ 65 w 80"/>
                    <a:gd name="T21" fmla="*/ 43 h 50"/>
                    <a:gd name="T22" fmla="*/ 60 w 80"/>
                    <a:gd name="T23" fmla="*/ 42 h 50"/>
                    <a:gd name="T24" fmla="*/ 52 w 80"/>
                    <a:gd name="T25" fmla="*/ 46 h 50"/>
                    <a:gd name="T26" fmla="*/ 47 w 80"/>
                    <a:gd name="T27" fmla="*/ 44 h 50"/>
                    <a:gd name="T28" fmla="*/ 37 w 80"/>
                    <a:gd name="T29" fmla="*/ 50 h 50"/>
                    <a:gd name="T30" fmla="*/ 29 w 80"/>
                    <a:gd name="T31" fmla="*/ 48 h 50"/>
                    <a:gd name="T32" fmla="*/ 22 w 80"/>
                    <a:gd name="T33" fmla="*/ 49 h 50"/>
                    <a:gd name="T34" fmla="*/ 11 w 80"/>
                    <a:gd name="T35" fmla="*/ 45 h 50"/>
                    <a:gd name="T36" fmla="*/ 9 w 80"/>
                    <a:gd name="T37" fmla="*/ 46 h 50"/>
                    <a:gd name="T38" fmla="*/ 0 w 80"/>
                    <a:gd name="T39" fmla="*/ 36 h 50"/>
                    <a:gd name="T40" fmla="*/ 4 w 80"/>
                    <a:gd name="T41" fmla="*/ 29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0" h="50">
                      <a:moveTo>
                        <a:pt x="4" y="29"/>
                      </a:moveTo>
                      <a:cubicBezTo>
                        <a:pt x="5" y="20"/>
                        <a:pt x="13" y="13"/>
                        <a:pt x="22" y="13"/>
                      </a:cubicBezTo>
                      <a:cubicBezTo>
                        <a:pt x="22" y="13"/>
                        <a:pt x="22" y="13"/>
                        <a:pt x="23" y="13"/>
                      </a:cubicBezTo>
                      <a:cubicBezTo>
                        <a:pt x="24" y="12"/>
                        <a:pt x="25" y="11"/>
                        <a:pt x="26" y="11"/>
                      </a:cubicBezTo>
                      <a:cubicBezTo>
                        <a:pt x="28" y="5"/>
                        <a:pt x="34" y="0"/>
                        <a:pt x="40" y="0"/>
                      </a:cubicBezTo>
                      <a:cubicBezTo>
                        <a:pt x="45" y="0"/>
                        <a:pt x="50" y="3"/>
                        <a:pt x="53" y="8"/>
                      </a:cubicBezTo>
                      <a:cubicBezTo>
                        <a:pt x="54" y="8"/>
                        <a:pt x="55" y="7"/>
                        <a:pt x="56" y="7"/>
                      </a:cubicBezTo>
                      <a:cubicBezTo>
                        <a:pt x="60" y="7"/>
                        <a:pt x="63" y="10"/>
                        <a:pt x="64" y="14"/>
                      </a:cubicBezTo>
                      <a:cubicBezTo>
                        <a:pt x="65" y="14"/>
                        <a:pt x="65" y="14"/>
                        <a:pt x="65" y="14"/>
                      </a:cubicBezTo>
                      <a:cubicBezTo>
                        <a:pt x="73" y="14"/>
                        <a:pt x="80" y="21"/>
                        <a:pt x="80" y="29"/>
                      </a:cubicBezTo>
                      <a:cubicBezTo>
                        <a:pt x="80" y="37"/>
                        <a:pt x="73" y="43"/>
                        <a:pt x="65" y="43"/>
                      </a:cubicBezTo>
                      <a:cubicBezTo>
                        <a:pt x="63" y="43"/>
                        <a:pt x="62" y="43"/>
                        <a:pt x="60" y="42"/>
                      </a:cubicBezTo>
                      <a:cubicBezTo>
                        <a:pt x="58" y="44"/>
                        <a:pt x="56" y="46"/>
                        <a:pt x="52" y="46"/>
                      </a:cubicBezTo>
                      <a:cubicBezTo>
                        <a:pt x="50" y="46"/>
                        <a:pt x="49" y="45"/>
                        <a:pt x="47" y="44"/>
                      </a:cubicBezTo>
                      <a:cubicBezTo>
                        <a:pt x="45" y="48"/>
                        <a:pt x="41" y="50"/>
                        <a:pt x="37" y="50"/>
                      </a:cubicBezTo>
                      <a:cubicBezTo>
                        <a:pt x="34" y="50"/>
                        <a:pt x="31" y="49"/>
                        <a:pt x="29" y="48"/>
                      </a:cubicBezTo>
                      <a:cubicBezTo>
                        <a:pt x="27" y="48"/>
                        <a:pt x="25" y="49"/>
                        <a:pt x="22" y="49"/>
                      </a:cubicBezTo>
                      <a:cubicBezTo>
                        <a:pt x="18" y="49"/>
                        <a:pt x="14" y="48"/>
                        <a:pt x="11" y="45"/>
                      </a:cubicBezTo>
                      <a:cubicBezTo>
                        <a:pt x="10" y="45"/>
                        <a:pt x="10" y="46"/>
                        <a:pt x="9" y="46"/>
                      </a:cubicBezTo>
                      <a:cubicBezTo>
                        <a:pt x="4" y="46"/>
                        <a:pt x="0" y="41"/>
                        <a:pt x="0" y="36"/>
                      </a:cubicBezTo>
                      <a:cubicBezTo>
                        <a:pt x="0" y="33"/>
                        <a:pt x="2" y="30"/>
                        <a:pt x="4" y="2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Freeform 26">
                  <a:extLst>
                    <a:ext uri="{FF2B5EF4-FFF2-40B4-BE49-F238E27FC236}">
                      <a16:creationId xmlns:a16="http://schemas.microsoft.com/office/drawing/2014/main" id="{9711D9AF-D511-FC3C-7C4B-88A97939FB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4113" y="5683250"/>
                  <a:ext cx="146050" cy="101600"/>
                </a:xfrm>
                <a:custGeom>
                  <a:avLst/>
                  <a:gdLst>
                    <a:gd name="T0" fmla="*/ 1 w 39"/>
                    <a:gd name="T1" fmla="*/ 16 h 27"/>
                    <a:gd name="T2" fmla="*/ 8 w 39"/>
                    <a:gd name="T3" fmla="*/ 7 h 27"/>
                    <a:gd name="T4" fmla="*/ 11 w 39"/>
                    <a:gd name="T5" fmla="*/ 7 h 27"/>
                    <a:gd name="T6" fmla="*/ 20 w 39"/>
                    <a:gd name="T7" fmla="*/ 1 h 27"/>
                    <a:gd name="T8" fmla="*/ 31 w 39"/>
                    <a:gd name="T9" fmla="*/ 7 h 27"/>
                    <a:gd name="T10" fmla="*/ 39 w 39"/>
                    <a:gd name="T11" fmla="*/ 15 h 27"/>
                    <a:gd name="T12" fmla="*/ 31 w 39"/>
                    <a:gd name="T13" fmla="*/ 24 h 27"/>
                    <a:gd name="T14" fmla="*/ 25 w 39"/>
                    <a:gd name="T15" fmla="*/ 23 h 27"/>
                    <a:gd name="T16" fmla="*/ 19 w 39"/>
                    <a:gd name="T17" fmla="*/ 26 h 27"/>
                    <a:gd name="T18" fmla="*/ 10 w 39"/>
                    <a:gd name="T19" fmla="*/ 22 h 27"/>
                    <a:gd name="T20" fmla="*/ 1 w 39"/>
                    <a:gd name="T21" fmla="*/ 1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9" h="27">
                      <a:moveTo>
                        <a:pt x="1" y="16"/>
                      </a:moveTo>
                      <a:cubicBezTo>
                        <a:pt x="0" y="12"/>
                        <a:pt x="3" y="8"/>
                        <a:pt x="8" y="7"/>
                      </a:cubicBezTo>
                      <a:cubicBezTo>
                        <a:pt x="9" y="7"/>
                        <a:pt x="10" y="7"/>
                        <a:pt x="11" y="7"/>
                      </a:cubicBezTo>
                      <a:cubicBezTo>
                        <a:pt x="13" y="4"/>
                        <a:pt x="16" y="1"/>
                        <a:pt x="20" y="1"/>
                      </a:cubicBezTo>
                      <a:cubicBezTo>
                        <a:pt x="24" y="0"/>
                        <a:pt x="29" y="3"/>
                        <a:pt x="31" y="7"/>
                      </a:cubicBezTo>
                      <a:cubicBezTo>
                        <a:pt x="35" y="7"/>
                        <a:pt x="38" y="10"/>
                        <a:pt x="39" y="15"/>
                      </a:cubicBezTo>
                      <a:cubicBezTo>
                        <a:pt x="39" y="19"/>
                        <a:pt x="36" y="24"/>
                        <a:pt x="31" y="24"/>
                      </a:cubicBezTo>
                      <a:cubicBezTo>
                        <a:pt x="29" y="25"/>
                        <a:pt x="27" y="24"/>
                        <a:pt x="25" y="23"/>
                      </a:cubicBezTo>
                      <a:cubicBezTo>
                        <a:pt x="23" y="25"/>
                        <a:pt x="21" y="26"/>
                        <a:pt x="19" y="26"/>
                      </a:cubicBezTo>
                      <a:cubicBezTo>
                        <a:pt x="15" y="27"/>
                        <a:pt x="12" y="25"/>
                        <a:pt x="10" y="22"/>
                      </a:cubicBezTo>
                      <a:cubicBezTo>
                        <a:pt x="6" y="23"/>
                        <a:pt x="2" y="20"/>
                        <a:pt x="1" y="1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0" name="Freeform 27">
                  <a:extLst>
                    <a:ext uri="{FF2B5EF4-FFF2-40B4-BE49-F238E27FC236}">
                      <a16:creationId xmlns:a16="http://schemas.microsoft.com/office/drawing/2014/main" id="{DB5182EA-80AC-B33F-C5E5-EF25F141D7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99313" y="5770563"/>
                  <a:ext cx="142875" cy="71438"/>
                </a:xfrm>
                <a:custGeom>
                  <a:avLst/>
                  <a:gdLst>
                    <a:gd name="T0" fmla="*/ 0 w 38"/>
                    <a:gd name="T1" fmla="*/ 12 h 19"/>
                    <a:gd name="T2" fmla="*/ 7 w 38"/>
                    <a:gd name="T3" fmla="*/ 5 h 19"/>
                    <a:gd name="T4" fmla="*/ 11 w 38"/>
                    <a:gd name="T5" fmla="*/ 5 h 19"/>
                    <a:gd name="T6" fmla="*/ 19 w 38"/>
                    <a:gd name="T7" fmla="*/ 0 h 19"/>
                    <a:gd name="T8" fmla="*/ 30 w 38"/>
                    <a:gd name="T9" fmla="*/ 5 h 19"/>
                    <a:gd name="T10" fmla="*/ 37 w 38"/>
                    <a:gd name="T11" fmla="*/ 9 h 19"/>
                    <a:gd name="T12" fmla="*/ 30 w 38"/>
                    <a:gd name="T13" fmla="*/ 17 h 19"/>
                    <a:gd name="T14" fmla="*/ 23 w 38"/>
                    <a:gd name="T15" fmla="*/ 16 h 19"/>
                    <a:gd name="T16" fmla="*/ 17 w 38"/>
                    <a:gd name="T17" fmla="*/ 19 h 19"/>
                    <a:gd name="T18" fmla="*/ 8 w 38"/>
                    <a:gd name="T19" fmla="*/ 16 h 19"/>
                    <a:gd name="T20" fmla="*/ 0 w 38"/>
                    <a:gd name="T21" fmla="*/ 12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19">
                      <a:moveTo>
                        <a:pt x="0" y="12"/>
                      </a:moveTo>
                      <a:cubicBezTo>
                        <a:pt x="0" y="9"/>
                        <a:pt x="3" y="6"/>
                        <a:pt x="7" y="5"/>
                      </a:cubicBezTo>
                      <a:cubicBezTo>
                        <a:pt x="8" y="5"/>
                        <a:pt x="10" y="5"/>
                        <a:pt x="11" y="5"/>
                      </a:cubicBezTo>
                      <a:cubicBezTo>
                        <a:pt x="12" y="3"/>
                        <a:pt x="15" y="1"/>
                        <a:pt x="19" y="0"/>
                      </a:cubicBezTo>
                      <a:cubicBezTo>
                        <a:pt x="24" y="0"/>
                        <a:pt x="28" y="1"/>
                        <a:pt x="30" y="5"/>
                      </a:cubicBezTo>
                      <a:cubicBezTo>
                        <a:pt x="34" y="5"/>
                        <a:pt x="37" y="7"/>
                        <a:pt x="37" y="9"/>
                      </a:cubicBezTo>
                      <a:cubicBezTo>
                        <a:pt x="38" y="13"/>
                        <a:pt x="34" y="16"/>
                        <a:pt x="30" y="17"/>
                      </a:cubicBezTo>
                      <a:cubicBezTo>
                        <a:pt x="27" y="17"/>
                        <a:pt x="25" y="17"/>
                        <a:pt x="23" y="16"/>
                      </a:cubicBezTo>
                      <a:cubicBezTo>
                        <a:pt x="22" y="17"/>
                        <a:pt x="20" y="18"/>
                        <a:pt x="17" y="19"/>
                      </a:cubicBezTo>
                      <a:cubicBezTo>
                        <a:pt x="14" y="19"/>
                        <a:pt x="10" y="18"/>
                        <a:pt x="8" y="16"/>
                      </a:cubicBezTo>
                      <a:cubicBezTo>
                        <a:pt x="4" y="17"/>
                        <a:pt x="1" y="15"/>
                        <a:pt x="0" y="12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34" name="Picture 4" descr="D:\2018\ANTONIYA\2019\0619_Sapareva_bania\Report\icons\poll.png">
                <a:extLst>
                  <a:ext uri="{FF2B5EF4-FFF2-40B4-BE49-F238E27FC236}">
                    <a16:creationId xmlns:a16="http://schemas.microsoft.com/office/drawing/2014/main" id="{EE247C14-C774-7633-85F7-909E3C536B3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71262" y="6019759"/>
                <a:ext cx="465623" cy="4656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Текстово поле 175">
                <a:extLst>
                  <a:ext uri="{FF2B5EF4-FFF2-40B4-BE49-F238E27FC236}">
                    <a16:creationId xmlns:a16="http://schemas.microsoft.com/office/drawing/2014/main" id="{44C1EE06-7948-AFD5-E045-E3CB8E6B1094}"/>
                  </a:ext>
                </a:extLst>
              </p:cNvPr>
              <p:cNvSpPr txBox="1"/>
              <p:nvPr/>
            </p:nvSpPr>
            <p:spPr>
              <a:xfrm>
                <a:off x="5304585" y="1402206"/>
                <a:ext cx="1311357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Възложител: </a:t>
                </a:r>
              </a:p>
              <a:p>
                <a:pPr algn="just"/>
                <a:endParaRPr lang="bg-BG" sz="1400" dirty="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  <a:p>
                <a:pPr algn="just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Министерство на финансите</a:t>
                </a:r>
              </a:p>
            </p:txBody>
          </p:sp>
          <p:sp>
            <p:nvSpPr>
              <p:cNvPr id="36" name="Текстово поле 176">
                <a:extLst>
                  <a:ext uri="{FF2B5EF4-FFF2-40B4-BE49-F238E27FC236}">
                    <a16:creationId xmlns:a16="http://schemas.microsoft.com/office/drawing/2014/main" id="{97CE34D0-BDA7-B9A1-57D1-0893C78490A8}"/>
                  </a:ext>
                </a:extLst>
              </p:cNvPr>
              <p:cNvSpPr txBox="1"/>
              <p:nvPr/>
            </p:nvSpPr>
            <p:spPr>
              <a:xfrm>
                <a:off x="2896130" y="1288729"/>
                <a:ext cx="131135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bg-BG" sz="1400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Изпълнител: </a:t>
                </a:r>
              </a:p>
              <a:p>
                <a:endParaRPr lang="bg-BG" sz="1400" dirty="0">
                  <a:solidFill>
                    <a:schemeClr val="accent2"/>
                  </a:solidFill>
                  <a:latin typeface="Arial Narrow" panose="020B0606020202030204" pitchFamily="34" charset="0"/>
                </a:endParaRPr>
              </a:p>
              <a:p>
                <a:r>
                  <a:rPr lang="bg-BG" sz="1400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Алфа Рисърч</a:t>
                </a:r>
              </a:p>
            </p:txBody>
          </p:sp>
          <p:pic>
            <p:nvPicPr>
              <p:cNvPr id="37" name="Картина 5">
                <a:extLst>
                  <a:ext uri="{FF2B5EF4-FFF2-40B4-BE49-F238E27FC236}">
                    <a16:creationId xmlns:a16="http://schemas.microsoft.com/office/drawing/2014/main" id="{1CD935F9-7BF3-C749-7242-BB3DDBEDA3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32134" y="3084876"/>
                <a:ext cx="764060" cy="650866"/>
              </a:xfrm>
              <a:prstGeom prst="rect">
                <a:avLst/>
              </a:prstGeom>
            </p:spPr>
          </p:pic>
        </p:grpSp>
        <p:pic>
          <p:nvPicPr>
            <p:cNvPr id="90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A4DB7CB3-4C50-0056-52AD-9E55A8D18E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3342" y="2153369"/>
              <a:ext cx="742117" cy="7627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684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6B9CA6C8-39D3-E049-5351-0AC6834C5DDA}"/>
              </a:ext>
            </a:extLst>
          </p:cNvPr>
          <p:cNvSpPr txBox="1"/>
          <p:nvPr/>
        </p:nvSpPr>
        <p:spPr>
          <a:xfrm>
            <a:off x="3808429" y="2384981"/>
            <a:ext cx="2040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600" b="1" dirty="0">
                <a:solidFill>
                  <a:schemeClr val="accent2"/>
                </a:solidFill>
              </a:rPr>
              <a:t>НАГЛАСИ</a:t>
            </a:r>
          </a:p>
        </p:txBody>
      </p:sp>
    </p:spTree>
    <p:extLst>
      <p:ext uri="{BB962C8B-B14F-4D97-AF65-F5344CB8AC3E}">
        <p14:creationId xmlns:p14="http://schemas.microsoft.com/office/powerpoint/2010/main" val="333649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9B715DA6-029E-F0DC-96C0-39BEEDE41145}"/>
              </a:ext>
            </a:extLst>
          </p:cNvPr>
          <p:cNvSpPr txBox="1"/>
          <p:nvPr/>
        </p:nvSpPr>
        <p:spPr>
          <a:xfrm>
            <a:off x="3113811" y="3052029"/>
            <a:ext cx="3429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800" b="1" noProof="0" dirty="0"/>
              <a:t>Трябва ли България да продължи интегрирането си в ЕС, или не?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0298457-46DB-9865-DDAD-40B0D15AE72D}"/>
              </a:ext>
            </a:extLst>
          </p:cNvPr>
          <p:cNvGrpSpPr/>
          <p:nvPr/>
        </p:nvGrpSpPr>
        <p:grpSpPr>
          <a:xfrm>
            <a:off x="5574795" y="1936364"/>
            <a:ext cx="4424215" cy="3135366"/>
            <a:chOff x="5824174" y="1908211"/>
            <a:chExt cx="4174836" cy="2693171"/>
          </a:xfrm>
        </p:grpSpPr>
        <p:graphicFrame>
          <p:nvGraphicFramePr>
            <p:cNvPr id="14" name="Chart 13">
              <a:extLst>
                <a:ext uri="{FF2B5EF4-FFF2-40B4-BE49-F238E27FC236}">
                  <a16:creationId xmlns:a16="http://schemas.microsoft.com/office/drawing/2014/main" id="{CB56A269-61B3-A03D-77C1-B7BF249A2D2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47130806"/>
                </p:ext>
              </p:extLst>
            </p:nvPr>
          </p:nvGraphicFramePr>
          <p:xfrm>
            <a:off x="5824174" y="1908211"/>
            <a:ext cx="4174836" cy="269317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36A625F-5412-2FA4-50E1-A6530B35227F}"/>
                </a:ext>
              </a:extLst>
            </p:cNvPr>
            <p:cNvSpPr txBox="1"/>
            <p:nvPr/>
          </p:nvSpPr>
          <p:spPr>
            <a:xfrm>
              <a:off x="7488553" y="3140469"/>
              <a:ext cx="87976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200" noProof="0" dirty="0"/>
                <a:t>Май 2025</a:t>
              </a:r>
              <a:endParaRPr lang="bg-BG" sz="120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33B50C3-6FB1-7860-B17B-3822EB39F9B9}"/>
              </a:ext>
            </a:extLst>
          </p:cNvPr>
          <p:cNvGrpSpPr/>
          <p:nvPr/>
        </p:nvGrpSpPr>
        <p:grpSpPr>
          <a:xfrm>
            <a:off x="-342388" y="2082414"/>
            <a:ext cx="4424215" cy="2989316"/>
            <a:chOff x="226292" y="3736879"/>
            <a:chExt cx="4174836" cy="2693171"/>
          </a:xfrm>
        </p:grpSpPr>
        <p:graphicFrame>
          <p:nvGraphicFramePr>
            <p:cNvPr id="12" name="Chart 11">
              <a:extLst>
                <a:ext uri="{FF2B5EF4-FFF2-40B4-BE49-F238E27FC236}">
                  <a16:creationId xmlns:a16="http://schemas.microsoft.com/office/drawing/2014/main" id="{04799F6F-5D73-C222-8BEE-90BF90AE5AE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05012910"/>
                </p:ext>
              </p:extLst>
            </p:nvPr>
          </p:nvGraphicFramePr>
          <p:xfrm>
            <a:off x="226292" y="3736879"/>
            <a:ext cx="4174836" cy="269317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E71A7BD-9A45-BE98-0115-08DD9F429B1D}"/>
                </a:ext>
              </a:extLst>
            </p:cNvPr>
            <p:cNvSpPr txBox="1"/>
            <p:nvPr/>
          </p:nvSpPr>
          <p:spPr>
            <a:xfrm>
              <a:off x="1906882" y="4952715"/>
              <a:ext cx="87976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200" noProof="0" dirty="0"/>
                <a:t>Май 2025</a:t>
              </a:r>
              <a:endParaRPr lang="bg-BG" sz="1200" dirty="0"/>
            </a:p>
          </p:txBody>
        </p:sp>
      </p:grpSp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EA8250A0-8138-A303-2351-667111C6DB6A}"/>
              </a:ext>
            </a:extLst>
          </p:cNvPr>
          <p:cNvSpPr txBox="1"/>
          <p:nvPr/>
        </p:nvSpPr>
        <p:spPr>
          <a:xfrm>
            <a:off x="2316667" y="558062"/>
            <a:ext cx="6160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800" b="1" dirty="0"/>
              <a:t>Отношение към по-нататъшната интеграция на България  в ЕС</a:t>
            </a:r>
          </a:p>
        </p:txBody>
      </p:sp>
    </p:spTree>
    <p:extLst>
      <p:ext uri="{BB962C8B-B14F-4D97-AF65-F5344CB8AC3E}">
        <p14:creationId xmlns:p14="http://schemas.microsoft.com/office/powerpoint/2010/main" val="45787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0435809-FEFE-D9E5-4BF2-ADD6E476B6B4}"/>
              </a:ext>
            </a:extLst>
          </p:cNvPr>
          <p:cNvGraphicFramePr/>
          <p:nvPr/>
        </p:nvGraphicFramePr>
        <p:xfrm>
          <a:off x="667328" y="775855"/>
          <a:ext cx="8057572" cy="265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F47EC39-8FFC-6FAC-638D-471A469154A8}"/>
              </a:ext>
            </a:extLst>
          </p:cNvPr>
          <p:cNvSpPr txBox="1"/>
          <p:nvPr/>
        </p:nvSpPr>
        <p:spPr>
          <a:xfrm>
            <a:off x="1991691" y="395489"/>
            <a:ext cx="55821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Одобрявате ли влизането на България в еврозоната?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01C06E5-AB66-C722-DEFE-702E8AA20444}"/>
              </a:ext>
            </a:extLst>
          </p:cNvPr>
          <p:cNvGraphicFramePr/>
          <p:nvPr/>
        </p:nvGraphicFramePr>
        <p:xfrm>
          <a:off x="667328" y="3501589"/>
          <a:ext cx="8057572" cy="265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0984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45953-0E52-4027-45FC-2B9BB4804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FEEEB4-31CD-F5BB-45BD-153C9665C975}"/>
              </a:ext>
            </a:extLst>
          </p:cNvPr>
          <p:cNvSpPr txBox="1"/>
          <p:nvPr/>
        </p:nvSpPr>
        <p:spPr>
          <a:xfrm>
            <a:off x="1215209" y="487218"/>
            <a:ext cx="74755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Според вас какви ще са ефектите от въвеждането на еврото в България в краткосрочен план?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231305-59C0-602E-B4E4-6EB97F496724}"/>
              </a:ext>
            </a:extLst>
          </p:cNvPr>
          <p:cNvSpPr txBox="1"/>
          <p:nvPr/>
        </p:nvSpPr>
        <p:spPr>
          <a:xfrm>
            <a:off x="666752" y="3818937"/>
            <a:ext cx="87820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Според вас какви ще са ефектите от въвеждането на еврото в България в дългосрочен план?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3055037-F78E-896F-7A2A-9EADD662DFD5}"/>
              </a:ext>
            </a:extLst>
          </p:cNvPr>
          <p:cNvGrpSpPr/>
          <p:nvPr/>
        </p:nvGrpSpPr>
        <p:grpSpPr>
          <a:xfrm>
            <a:off x="125819" y="4311760"/>
            <a:ext cx="9475377" cy="1865635"/>
            <a:chOff x="125819" y="4216510"/>
            <a:chExt cx="9475377" cy="1865635"/>
          </a:xfrm>
        </p:grpSpPr>
        <p:graphicFrame>
          <p:nvGraphicFramePr>
            <p:cNvPr id="16" name="Chart 15">
              <a:extLst>
                <a:ext uri="{FF2B5EF4-FFF2-40B4-BE49-F238E27FC236}">
                  <a16:creationId xmlns:a16="http://schemas.microsoft.com/office/drawing/2014/main" id="{7429456C-A48C-C98B-CB79-33D56D0F51B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22524168"/>
                </p:ext>
              </p:extLst>
            </p:nvPr>
          </p:nvGraphicFramePr>
          <p:xfrm>
            <a:off x="125819" y="4216510"/>
            <a:ext cx="4648199" cy="186563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8" name="Chart 17">
              <a:extLst>
                <a:ext uri="{FF2B5EF4-FFF2-40B4-BE49-F238E27FC236}">
                  <a16:creationId xmlns:a16="http://schemas.microsoft.com/office/drawing/2014/main" id="{DB3F650A-F16C-35C3-4F8A-E2B8E1B84F7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35455513"/>
                </p:ext>
              </p:extLst>
            </p:nvPr>
          </p:nvGraphicFramePr>
          <p:xfrm>
            <a:off x="4952997" y="4216510"/>
            <a:ext cx="4648199" cy="186563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CDD9C09-50A3-FBB9-6314-C495099A1129}"/>
              </a:ext>
            </a:extLst>
          </p:cNvPr>
          <p:cNvGrpSpPr/>
          <p:nvPr/>
        </p:nvGrpSpPr>
        <p:grpSpPr>
          <a:xfrm>
            <a:off x="125819" y="971177"/>
            <a:ext cx="9458320" cy="2662715"/>
            <a:chOff x="142876" y="775855"/>
            <a:chExt cx="9458320" cy="2662715"/>
          </a:xfrm>
        </p:grpSpPr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DD577D52-8B49-A937-3348-219E0A4A154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09140884"/>
                </p:ext>
              </p:extLst>
            </p:nvPr>
          </p:nvGraphicFramePr>
          <p:xfrm>
            <a:off x="4952997" y="785425"/>
            <a:ext cx="4648199" cy="26531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4A005537-55B8-A274-4824-AB82E1C0A00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971845"/>
                </p:ext>
              </p:extLst>
            </p:nvPr>
          </p:nvGraphicFramePr>
          <p:xfrm>
            <a:off x="142876" y="775855"/>
            <a:ext cx="4648199" cy="26531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83BAFEA-DF20-7854-9993-A2AEE58E7F70}"/>
                </a:ext>
              </a:extLst>
            </p:cNvPr>
            <p:cNvSpPr txBox="1"/>
            <p:nvPr/>
          </p:nvSpPr>
          <p:spPr>
            <a:xfrm>
              <a:off x="4101901" y="3132534"/>
              <a:ext cx="194586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800" i="1" noProof="0" dirty="0"/>
                <a:t> *Април - въпросът е общо за ефекти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9686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DE63C348-8197-0919-DC8C-0D6602A5B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977976"/>
              </p:ext>
            </p:extLst>
          </p:nvPr>
        </p:nvGraphicFramePr>
        <p:xfrm>
          <a:off x="4708174" y="1373320"/>
          <a:ext cx="3060000" cy="205930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468505">
                  <a:extLst>
                    <a:ext uri="{9D8B030D-6E8A-4147-A177-3AD203B41FA5}">
                      <a16:colId xmlns:a16="http://schemas.microsoft.com/office/drawing/2014/main" val="3577407566"/>
                    </a:ext>
                  </a:extLst>
                </a:gridCol>
                <a:gridCol w="591495">
                  <a:extLst>
                    <a:ext uri="{9D8B030D-6E8A-4147-A177-3AD203B41FA5}">
                      <a16:colId xmlns:a16="http://schemas.microsoft.com/office/drawing/2014/main" val="2203570442"/>
                    </a:ext>
                  </a:extLst>
                </a:gridCol>
              </a:tblGrid>
              <a:tr h="37927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намалят транзакционните разходи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39.2%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0183815"/>
                  </a:ext>
                </a:extLst>
              </a:tr>
              <a:tr h="37927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увеличи интересът </a:t>
                      </a:r>
                      <a:r>
                        <a:rPr lang="bg-BG" sz="1200" u="none" strike="noStrike" noProof="0" dirty="0">
                          <a:effectLst/>
                        </a:rPr>
                        <a:t>за инвестиране в България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5667327"/>
                  </a:ext>
                </a:extLst>
              </a:tr>
              <a:tr h="5291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подобри конкурентоспособността</a:t>
                      </a:r>
                      <a:r>
                        <a:rPr lang="bg-BG" sz="1200" u="none" strike="noStrike" noProof="0" dirty="0">
                          <a:effectLst/>
                        </a:rPr>
                        <a:t> на бизнеса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28.8%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5034819"/>
                  </a:ext>
                </a:extLst>
              </a:tr>
              <a:tr h="5291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намалеят разходите </a:t>
                      </a:r>
                      <a:r>
                        <a:rPr lang="bg-BG" sz="1200" u="none" strike="noStrike" noProof="0" dirty="0">
                          <a:effectLst/>
                        </a:rPr>
                        <a:t>за привличане на чуждестранни партньор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26.8%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5117147"/>
                  </a:ext>
                </a:extLst>
              </a:tr>
              <a:tr h="24249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намалеят лихвите </a:t>
                      </a:r>
                      <a:r>
                        <a:rPr lang="bg-BG" sz="1200" u="none" strike="noStrike" noProof="0" dirty="0">
                          <a:effectLst/>
                        </a:rPr>
                        <a:t>по кредитите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26.2%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6201064"/>
                  </a:ext>
                </a:extLst>
              </a:tr>
            </a:tbl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B9485830-29F5-3339-91E4-8F5468B61A67}"/>
              </a:ext>
            </a:extLst>
          </p:cNvPr>
          <p:cNvSpPr txBox="1"/>
          <p:nvPr/>
        </p:nvSpPr>
        <p:spPr>
          <a:xfrm>
            <a:off x="1133416" y="3571541"/>
            <a:ext cx="36310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noProof="0" dirty="0"/>
              <a:t>ОЧАКВАНИ НЕГАТИВНИ ЕФЕКТИ </a:t>
            </a:r>
          </a:p>
          <a:p>
            <a:pPr algn="ctr"/>
            <a:r>
              <a:rPr lang="bg-BG" sz="1200" b="1" noProof="0" dirty="0"/>
              <a:t>(ТОП5 – </a:t>
            </a:r>
            <a:r>
              <a:rPr lang="bg-BG" sz="1200" b="1" i="1" noProof="0" dirty="0"/>
              <a:t>граждани</a:t>
            </a:r>
            <a:r>
              <a:rPr lang="bg-BG" sz="1200" b="1" noProof="0" dirty="0"/>
              <a:t>) </a:t>
            </a:r>
          </a:p>
        </p:txBody>
      </p: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D5D238D7-467B-6CE3-83E6-EA1F6B992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85942"/>
              </p:ext>
            </p:extLst>
          </p:nvPr>
        </p:nvGraphicFramePr>
        <p:xfrm>
          <a:off x="1324240" y="1373804"/>
          <a:ext cx="3060000" cy="2059305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523506">
                  <a:extLst>
                    <a:ext uri="{9D8B030D-6E8A-4147-A177-3AD203B41FA5}">
                      <a16:colId xmlns:a16="http://schemas.microsoft.com/office/drawing/2014/main" val="1402228743"/>
                    </a:ext>
                  </a:extLst>
                </a:gridCol>
                <a:gridCol w="536494">
                  <a:extLst>
                    <a:ext uri="{9D8B030D-6E8A-4147-A177-3AD203B41FA5}">
                      <a16:colId xmlns:a16="http://schemas.microsoft.com/office/drawing/2014/main" val="372210545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Удобство при </a:t>
                      </a:r>
                      <a:r>
                        <a:rPr lang="bg-BG" sz="1200" b="1" u="none" strike="noStrike" noProof="0" dirty="0">
                          <a:effectLst/>
                        </a:rPr>
                        <a:t>пътуване и разплащане в чужбина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61.1%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38818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Хората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няма да губят от обмяната </a:t>
                      </a:r>
                      <a:r>
                        <a:rPr lang="bg-BG" sz="1200" u="none" strike="noStrike" noProof="0" dirty="0">
                          <a:effectLst/>
                        </a:rPr>
                        <a:t>на левове в евро и обратно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44.3%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89772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b="1" u="none" strike="noStrike" noProof="0" dirty="0">
                          <a:effectLst/>
                        </a:rPr>
                        <a:t>Улеснена търговия </a:t>
                      </a:r>
                      <a:r>
                        <a:rPr lang="bg-BG" sz="1200" u="none" strike="noStrike" noProof="0" dirty="0">
                          <a:effectLst/>
                        </a:rPr>
                        <a:t>с другите европейски държави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33.8%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490572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b="1" u="none" strike="noStrike" noProof="0" dirty="0">
                          <a:effectLst/>
                        </a:rPr>
                        <a:t>Парите в банките </a:t>
                      </a:r>
                      <a:r>
                        <a:rPr lang="bg-BG" sz="1200" u="none" strike="noStrike" noProof="0" dirty="0">
                          <a:effectLst/>
                        </a:rPr>
                        <a:t>ще бъдат сменени в евро безплатно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21.8%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726982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b="1" u="none" strike="noStrike" noProof="0" dirty="0">
                          <a:effectLst/>
                        </a:rPr>
                        <a:t>България ще затвърди европейската си принадлежност</a:t>
                      </a:r>
                      <a:r>
                        <a:rPr lang="bg-BG" sz="1200" u="none" strike="noStrike" noProof="0" dirty="0">
                          <a:effectLst/>
                        </a:rPr>
                        <a:t> и няма да бъде оставена в друга зона на влияние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19.3%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9290377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94C6A638-E0F8-37E8-EB36-8CEEDB8E0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86504"/>
              </p:ext>
            </p:extLst>
          </p:nvPr>
        </p:nvGraphicFramePr>
        <p:xfrm>
          <a:off x="1308854" y="4062916"/>
          <a:ext cx="3060000" cy="1864038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532176">
                  <a:extLst>
                    <a:ext uri="{9D8B030D-6E8A-4147-A177-3AD203B41FA5}">
                      <a16:colId xmlns:a16="http://schemas.microsoft.com/office/drawing/2014/main" val="4039482455"/>
                    </a:ext>
                  </a:extLst>
                </a:gridCol>
                <a:gridCol w="527824">
                  <a:extLst>
                    <a:ext uri="{9D8B030D-6E8A-4147-A177-3AD203B41FA5}">
                      <a16:colId xmlns:a16="http://schemas.microsoft.com/office/drawing/2014/main" val="278665392"/>
                    </a:ext>
                  </a:extLst>
                </a:gridCol>
              </a:tblGrid>
              <a:tr h="23556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повишат цените </a:t>
                      </a:r>
                      <a:r>
                        <a:rPr lang="bg-BG" sz="1200" u="none" strike="noStrike" noProof="0" dirty="0">
                          <a:effectLst/>
                        </a:rPr>
                        <a:t>на стоките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65.5%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7728979"/>
                  </a:ext>
                </a:extLst>
              </a:tr>
              <a:tr h="23556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dirty="0">
                          <a:effectLst/>
                        </a:rPr>
                        <a:t>Ще се </a:t>
                      </a:r>
                      <a:r>
                        <a:rPr lang="bg-BG" sz="1200" b="1" u="none" strike="noStrike" dirty="0">
                          <a:effectLst/>
                        </a:rPr>
                        <a:t>увеличи инфлацията</a:t>
                      </a:r>
                      <a:endParaRPr lang="bg-B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59.4%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214337"/>
                  </a:ext>
                </a:extLst>
              </a:tr>
              <a:tr h="545681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има </a:t>
                      </a:r>
                      <a:r>
                        <a:rPr lang="bg-BG" sz="1200" b="1" u="none" strike="noStrike" noProof="0" dirty="0">
                          <a:effectLst/>
                        </a:rPr>
                        <a:t>риск от измами/изкуствено повишаване на цените </a:t>
                      </a:r>
                      <a:r>
                        <a:rPr lang="bg-BG" sz="1200" u="none" strike="noStrike" noProof="0" dirty="0">
                          <a:effectLst/>
                        </a:rPr>
                        <a:t>от страна на некоректни търговци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55.9%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0340304"/>
                  </a:ext>
                </a:extLst>
              </a:tr>
              <a:tr h="459464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трудно за хората </a:t>
                      </a:r>
                      <a:r>
                        <a:rPr lang="bg-BG" sz="1200" u="none" strike="noStrike" noProof="0" dirty="0">
                          <a:effectLst/>
                        </a:rPr>
                        <a:t>да се ориентират в новите парични средства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48.0%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3762429"/>
                  </a:ext>
                </a:extLst>
              </a:tr>
              <a:tr h="323731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намалеят заплатите/пенсиите </a:t>
                      </a:r>
                      <a:r>
                        <a:rPr lang="bg-BG" sz="1200" u="none" strike="noStrike" noProof="0" dirty="0">
                          <a:effectLst/>
                        </a:rPr>
                        <a:t>на хората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39.3%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1306406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6F124071-1E31-C230-700A-7C49CF9B1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811631"/>
              </p:ext>
            </p:extLst>
          </p:nvPr>
        </p:nvGraphicFramePr>
        <p:xfrm>
          <a:off x="4738713" y="4056445"/>
          <a:ext cx="3060000" cy="1872001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545590">
                  <a:extLst>
                    <a:ext uri="{9D8B030D-6E8A-4147-A177-3AD203B41FA5}">
                      <a16:colId xmlns:a16="http://schemas.microsoft.com/office/drawing/2014/main" val="3781702110"/>
                    </a:ext>
                  </a:extLst>
                </a:gridCol>
                <a:gridCol w="514410">
                  <a:extLst>
                    <a:ext uri="{9D8B030D-6E8A-4147-A177-3AD203B41FA5}">
                      <a16:colId xmlns:a16="http://schemas.microsoft.com/office/drawing/2014/main" val="3809766551"/>
                    </a:ext>
                  </a:extLst>
                </a:gridCol>
              </a:tblGrid>
              <a:tr h="421997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увеличат цените </a:t>
                      </a:r>
                      <a:r>
                        <a:rPr lang="bg-BG" sz="1200" u="none" strike="noStrike" noProof="0" dirty="0">
                          <a:effectLst/>
                        </a:rPr>
                        <a:t>на </a:t>
                      </a:r>
                      <a:r>
                        <a:rPr lang="bg-BG" sz="1200" b="1" u="none" strike="noStrike" noProof="0" dirty="0">
                          <a:effectLst/>
                        </a:rPr>
                        <a:t>стоките</a:t>
                      </a:r>
                      <a:r>
                        <a:rPr lang="bg-BG" sz="1200" u="none" strike="noStrike" noProof="0" dirty="0">
                          <a:effectLst/>
                        </a:rPr>
                        <a:t> ни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42.8%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3149692"/>
                  </a:ext>
                </a:extLst>
              </a:tr>
              <a:tr h="3778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увеличат разходите </a:t>
                      </a:r>
                      <a:r>
                        <a:rPr lang="bg-BG" sz="1200" u="none" strike="noStrike" noProof="0" dirty="0">
                          <a:effectLst/>
                        </a:rPr>
                        <a:t>за работна ръка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545027"/>
                  </a:ext>
                </a:extLst>
              </a:tr>
              <a:tr h="3778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увеличат цените</a:t>
                      </a:r>
                      <a:r>
                        <a:rPr lang="bg-BG" sz="1200" u="none" strike="noStrike" noProof="0" dirty="0">
                          <a:effectLst/>
                        </a:rPr>
                        <a:t>, на които купуваме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суровини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35.4%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90168286"/>
                  </a:ext>
                </a:extLst>
              </a:tr>
              <a:tr h="3778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е много </a:t>
                      </a:r>
                      <a:r>
                        <a:rPr lang="bg-BG" sz="1200" b="1" u="none" strike="noStrike" noProof="0" dirty="0">
                          <a:effectLst/>
                        </a:rPr>
                        <a:t>трудно за микро бизнеса </a:t>
                      </a:r>
                      <a:r>
                        <a:rPr lang="bg-BG" sz="1200" u="none" strike="noStrike" noProof="0" dirty="0">
                          <a:effectLst/>
                        </a:rPr>
                        <a:t>да се адаптира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30.4%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0927307"/>
                  </a:ext>
                </a:extLst>
              </a:tr>
              <a:tr h="31649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трудно </a:t>
                      </a:r>
                      <a:r>
                        <a:rPr lang="bg-BG" sz="1200" b="1" u="none" strike="noStrike" noProof="0" dirty="0" err="1">
                          <a:effectLst/>
                        </a:rPr>
                        <a:t>превалутирането</a:t>
                      </a:r>
                      <a:r>
                        <a:rPr lang="bg-BG" sz="1200" b="1" u="none" strike="noStrike" noProof="0" dirty="0">
                          <a:effectLst/>
                        </a:rPr>
                        <a:t> </a:t>
                      </a:r>
                      <a:r>
                        <a:rPr lang="bg-BG" sz="1200" u="none" strike="noStrike" noProof="0" dirty="0">
                          <a:effectLst/>
                        </a:rPr>
                        <a:t>на цените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12.6%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7083715"/>
                  </a:ext>
                </a:extLst>
              </a:tr>
            </a:tbl>
          </a:graphicData>
        </a:graphic>
      </p:graphicFrame>
      <p:sp>
        <p:nvSpPr>
          <p:cNvPr id="56" name="TextBox 55">
            <a:extLst>
              <a:ext uri="{FF2B5EF4-FFF2-40B4-BE49-F238E27FC236}">
                <a16:creationId xmlns:a16="http://schemas.microsoft.com/office/drawing/2014/main" id="{8F8052DA-D433-9480-D6CE-595639E9E37D}"/>
              </a:ext>
            </a:extLst>
          </p:cNvPr>
          <p:cNvSpPr txBox="1"/>
          <p:nvPr/>
        </p:nvSpPr>
        <p:spPr>
          <a:xfrm>
            <a:off x="4953000" y="883397"/>
            <a:ext cx="26502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dirty="0"/>
              <a:t>ЕФЕКТИ ОТ ВЪВЕЖДАНЕ НА ЕВРОТО</a:t>
            </a:r>
          </a:p>
          <a:p>
            <a:pPr algn="ctr"/>
            <a:r>
              <a:rPr lang="bg-BG" sz="1200" b="1" dirty="0"/>
              <a:t>(</a:t>
            </a:r>
            <a:r>
              <a:rPr lang="bg-BG" sz="1200" b="1" i="1" dirty="0"/>
              <a:t>Бизнес</a:t>
            </a:r>
            <a:r>
              <a:rPr lang="bg-BG" sz="1200" b="1" dirty="0"/>
              <a:t>)</a:t>
            </a:r>
          </a:p>
        </p:txBody>
      </p:sp>
      <p:pic>
        <p:nvPicPr>
          <p:cNvPr id="57" name="Graphic 56" descr="Euro">
            <a:extLst>
              <a:ext uri="{FF2B5EF4-FFF2-40B4-BE49-F238E27FC236}">
                <a16:creationId xmlns:a16="http://schemas.microsoft.com/office/drawing/2014/main" id="{97A16324-C0D9-2228-9683-4332EA075C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51071" y="1128955"/>
            <a:ext cx="468176" cy="4681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8" name="Graphic 57" descr="Euro">
            <a:extLst>
              <a:ext uri="{FF2B5EF4-FFF2-40B4-BE49-F238E27FC236}">
                <a16:creationId xmlns:a16="http://schemas.microsoft.com/office/drawing/2014/main" id="{E5ECC221-A010-AC08-A788-CE0DF5A59F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1247" y="3825936"/>
            <a:ext cx="468000" cy="46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67C1034E-14C6-DE6E-ED5F-9E01945F77CE}"/>
              </a:ext>
            </a:extLst>
          </p:cNvPr>
          <p:cNvSpPr txBox="1"/>
          <p:nvPr/>
        </p:nvSpPr>
        <p:spPr>
          <a:xfrm>
            <a:off x="1128731" y="897284"/>
            <a:ext cx="36310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noProof="0" dirty="0"/>
              <a:t>ОЧАКВАНИ ПОЗИТИВНИ ЕФЕКТИ </a:t>
            </a:r>
          </a:p>
          <a:p>
            <a:pPr algn="ctr"/>
            <a:r>
              <a:rPr lang="bg-BG" sz="1200" b="1" noProof="0" dirty="0"/>
              <a:t>(ТОП5 – </a:t>
            </a:r>
            <a:r>
              <a:rPr lang="bg-BG" sz="1200" b="1" i="1" noProof="0" dirty="0"/>
              <a:t>граждани</a:t>
            </a:r>
            <a:r>
              <a:rPr lang="bg-BG" sz="1200" b="1" noProof="0" dirty="0"/>
              <a:t>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6BB5E2-BFA1-F4D3-63B1-7705068A9BDF}"/>
              </a:ext>
            </a:extLst>
          </p:cNvPr>
          <p:cNvSpPr txBox="1"/>
          <p:nvPr/>
        </p:nvSpPr>
        <p:spPr>
          <a:xfrm>
            <a:off x="4319867" y="604840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1200" noProof="0" dirty="0"/>
              <a:t>Април</a:t>
            </a:r>
            <a:r>
              <a:rPr lang="bg-BG" sz="1200" dirty="0"/>
              <a:t> 20</a:t>
            </a:r>
            <a:r>
              <a:rPr lang="bg-BG" sz="1200" noProof="0" dirty="0"/>
              <a:t>25</a:t>
            </a:r>
            <a:endParaRPr lang="bg-BG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563160-42E6-A106-7A27-AAB77B506D87}"/>
              </a:ext>
            </a:extLst>
          </p:cNvPr>
          <p:cNvSpPr txBox="1"/>
          <p:nvPr/>
        </p:nvSpPr>
        <p:spPr>
          <a:xfrm>
            <a:off x="4298831" y="3548302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1200" noProof="0" dirty="0"/>
              <a:t>Април 2025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209720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3DF21-3A97-B49F-61D1-11D3A44AC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AFCFE55A-1B3D-25B6-FC60-6A57B740EC04}"/>
              </a:ext>
            </a:extLst>
          </p:cNvPr>
          <p:cNvSpPr txBox="1"/>
          <p:nvPr/>
        </p:nvSpPr>
        <p:spPr>
          <a:xfrm>
            <a:off x="3808429" y="2384981"/>
            <a:ext cx="2220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600" b="1" dirty="0">
                <a:solidFill>
                  <a:schemeClr val="accent2"/>
                </a:solidFill>
              </a:rPr>
              <a:t>ПРАКТИКИ</a:t>
            </a:r>
          </a:p>
        </p:txBody>
      </p:sp>
    </p:spTree>
    <p:extLst>
      <p:ext uri="{BB962C8B-B14F-4D97-AF65-F5344CB8AC3E}">
        <p14:creationId xmlns:p14="http://schemas.microsoft.com/office/powerpoint/2010/main" val="2791393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51045B0-65A2-994E-ECC3-4F1BC93350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96463"/>
              </p:ext>
            </p:extLst>
          </p:nvPr>
        </p:nvGraphicFramePr>
        <p:xfrm>
          <a:off x="206599" y="805585"/>
          <a:ext cx="4174836" cy="2872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9BEB106B-4575-5D65-DDCF-2A10901251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0816605"/>
              </p:ext>
            </p:extLst>
          </p:nvPr>
        </p:nvGraphicFramePr>
        <p:xfrm>
          <a:off x="4953000" y="3679540"/>
          <a:ext cx="4352636" cy="2613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70A8D521-F054-09C2-9420-0B9000E30F66}"/>
              </a:ext>
            </a:extLst>
          </p:cNvPr>
          <p:cNvSpPr txBox="1"/>
          <p:nvPr/>
        </p:nvSpPr>
        <p:spPr>
          <a:xfrm>
            <a:off x="4381435" y="86745"/>
            <a:ext cx="8797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noProof="0" dirty="0"/>
              <a:t>Граждани</a:t>
            </a:r>
          </a:p>
          <a:p>
            <a:pPr algn="ctr"/>
            <a:r>
              <a:rPr lang="bg-BG" sz="1200" noProof="0" dirty="0"/>
              <a:t>Април 2025</a:t>
            </a:r>
            <a:endParaRPr lang="bg-BG" sz="1200" dirty="0"/>
          </a:p>
        </p:txBody>
      </p:sp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id="{FB91D4C2-950B-3D52-A97D-51F69DA794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0916643"/>
              </p:ext>
            </p:extLst>
          </p:nvPr>
        </p:nvGraphicFramePr>
        <p:xfrm>
          <a:off x="505159" y="3438524"/>
          <a:ext cx="3577716" cy="2872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5" name="Chart 44">
            <a:extLst>
              <a:ext uri="{FF2B5EF4-FFF2-40B4-BE49-F238E27FC236}">
                <a16:creationId xmlns:a16="http://schemas.microsoft.com/office/drawing/2014/main" id="{6C24DF6E-7DE3-3D17-3E0C-DF708A9D4E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7994198"/>
              </p:ext>
            </p:extLst>
          </p:nvPr>
        </p:nvGraphicFramePr>
        <p:xfrm>
          <a:off x="4295710" y="713275"/>
          <a:ext cx="4784702" cy="3057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8265998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По избор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C7D3"/>
      </a:accent1>
      <a:accent2>
        <a:srgbClr val="307689"/>
      </a:accent2>
      <a:accent3>
        <a:srgbClr val="F7C76A"/>
      </a:accent3>
      <a:accent4>
        <a:srgbClr val="F47758"/>
      </a:accent4>
      <a:accent5>
        <a:srgbClr val="C1C3C4"/>
      </a:accent5>
      <a:accent6>
        <a:srgbClr val="307689"/>
      </a:accent6>
      <a:hlink>
        <a:srgbClr val="000000"/>
      </a:hlink>
      <a:folHlink>
        <a:srgbClr val="000000"/>
      </a:folHlink>
    </a:clrScheme>
    <a:fontScheme name="По избор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240E8F48-F211-41BF-A031-839D22310019}" vid="{7D5E39A1-7749-4DEC-A38C-CBFF48DDD1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5124</TotalTime>
  <Words>611</Words>
  <Application>Microsoft Office PowerPoint</Application>
  <PresentationFormat>Хартия A4 (210x297 мм)</PresentationFormat>
  <Paragraphs>121</Paragraphs>
  <Slides>15</Slides>
  <Notes>0</Notes>
  <HiddenSlides>0</HiddenSlides>
  <MMClips>0</MMClips>
  <ScaleCrop>false</ScaleCrop>
  <HeadingPairs>
    <vt:vector size="8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Вградени OLE сървъри</vt:lpstr>
      </vt:variant>
      <vt:variant>
        <vt:i4>1</vt:i4>
      </vt:variant>
      <vt:variant>
        <vt:lpstr>Заглавия на слайдовете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Calibri</vt:lpstr>
      <vt:lpstr>Times New Roman</vt:lpstr>
      <vt:lpstr>Theme1</vt:lpstr>
      <vt:lpstr>Slide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Боряна Димитрова</cp:lastModifiedBy>
  <cp:revision>616</cp:revision>
  <cp:lastPrinted>2025-04-29T09:37:32Z</cp:lastPrinted>
  <dcterms:created xsi:type="dcterms:W3CDTF">2019-01-14T06:35:35Z</dcterms:created>
  <dcterms:modified xsi:type="dcterms:W3CDTF">2025-05-29T14:08:17Z</dcterms:modified>
</cp:coreProperties>
</file>